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7" r:id="rId3"/>
    <p:sldId id="260" r:id="rId4"/>
    <p:sldId id="258" r:id="rId5"/>
    <p:sldId id="263" r:id="rId6"/>
    <p:sldId id="262" r:id="rId7"/>
    <p:sldId id="261" r:id="rId8"/>
    <p:sldId id="267" r:id="rId9"/>
    <p:sldId id="269" r:id="rId10"/>
  </p:sldIdLst>
  <p:sldSz cx="9144000" cy="6858000" type="screen4x3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xxk" initials="z" lastIdx="0" clrIdx="0"/>
  <p:cmAuthor id="2" name="郭小球~" initials="郭小球~" lastIdx="0" clrIdx="1"/>
  <p:cmAuthor id="7" name="kingsoft" initials="k" lastIdx="0" clrIdx="0"/>
  <p:cmAuthor id="8" name="未知用户1" initials="未" lastIdx="0" clrIdx="0"/>
  <p:cmAuthor id="9" name="作者" initials="作" lastIdx="0" clrIdx="24"/>
  <p:cmAuthor id="3" name="dell" initials="d" lastIdx="0" clrIdx="2"/>
  <p:cmAuthor id="4" name="Administrator" initials="A" lastIdx="0" clrIdx="3"/>
  <p:cmAuthor id="6" name="雨林木风" initials="" lastIdx="0" clrIdx="0"/>
  <p:cmAuthor id="5" name="11213" initials="1" lastIdx="0" clrIdx="4"/>
  <p:cmAuthor id="0" name="ҧǿ" initials="Y" lastIdx="0" clrIdx="0"/>
  <p:cmAuthor id="10" name="yyyaogd@126.com" initials="y" lastIdx="0" clrIdx="0"/>
  <p:cmAuthor id="11" name="wucj" initials="w" lastIdx="0" clrIdx="0"/>
  <p:cmAuthor id="12" name="SkyUser" initials="S" lastIdx="0" clrIdx="0"/>
  <p:cmAuthor id="15" name="admin" initials="a" lastIdx="0" clrIdx="1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78"/>
        <p:guide pos="285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75.xml"/><Relationship Id="rId15" Type="http://schemas.openxmlformats.org/officeDocument/2006/relationships/commentAuthors" Target="commentAuthors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image" Target="../media/image1.png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20.xml"/><Relationship Id="rId8" Type="http://schemas.openxmlformats.org/officeDocument/2006/relationships/tags" Target="../tags/tag19.xml"/><Relationship Id="rId7" Type="http://schemas.openxmlformats.org/officeDocument/2006/relationships/image" Target="../media/image1.png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1" Type="http://schemas.openxmlformats.org/officeDocument/2006/relationships/tags" Target="../tags/tag22.xml"/><Relationship Id="rId10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>
            <p:custDataLst>
              <p:tags r:id="rId2"/>
            </p:custDataLst>
          </p:nvPr>
        </p:nvSpPr>
        <p:spPr>
          <a:xfrm>
            <a:off x="-4762" y="341313"/>
            <a:ext cx="128588" cy="532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197938" y="341313"/>
            <a:ext cx="8329523" cy="532436"/>
          </a:xfrm>
          <a:prstGeom prst="roundRect">
            <a:avLst>
              <a:gd name="adj" fmla="val 0"/>
            </a:avLst>
          </a:prstGeom>
          <a:gradFill>
            <a:gsLst>
              <a:gs pos="49000">
                <a:srgbClr val="789ECC"/>
              </a:gs>
              <a:gs pos="0">
                <a:schemeClr val="accent1"/>
              </a:gs>
              <a:gs pos="100000">
                <a:schemeClr val="accent1">
                  <a:lumMod val="45000"/>
                  <a:lumOff val="55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空白带标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/>
        <p:txBody>
          <a:bodyPr vert="horz" lIns="91440" tIns="45720" rIns="91440" bIns="45720" rtlCol="0" anchor="ctr">
            <a:noAutofit/>
          </a:bodyPr>
          <a:lstStyle>
            <a:lvl1pPr>
              <a:defRPr lang="en-US" baseline="0">
                <a:ea typeface="Microsoft YaHei UI" panose="020B0503020204020204" pitchFamily="34" charset="-122"/>
              </a:defRPr>
            </a:lvl1pPr>
          </a:lstStyle>
          <a:p>
            <a:pPr lvl="0" rtl="0"/>
            <a:r>
              <a:rPr lang="zh-CN" altLang="en-US" noProof="0"/>
              <a:t>单击此处添加标题</a:t>
            </a:r>
            <a:endParaRPr lang="zh-CN" altLang="en-US" noProof="0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rtlCol="0"/>
          <a:lstStyle>
            <a:lvl1pPr>
              <a:defRPr baseline="0">
                <a:ea typeface="Microsoft YaHei UI" panose="020B0503020204020204" pitchFamily="34" charset="-122"/>
              </a:defRPr>
            </a:lvl1pPr>
          </a:lstStyle>
          <a:p>
            <a:fld id="{6A532BCD-304B-408E-ABE8-DEFE0C087428}" type="datetime1">
              <a:rPr lang="zh-CN" altLang="en-US" noProof="0" smtClean="0"/>
            </a:fld>
            <a:endParaRPr lang="zh-CN" altLang="en-US" noProof="0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 rtlCol="0"/>
          <a:lstStyle>
            <a:lvl1pPr>
              <a:defRPr baseline="0">
                <a:ea typeface="Microsoft YaHei UI" panose="020B0503020204020204" pitchFamily="34" charset="-122"/>
              </a:defRPr>
            </a:lvl1pPr>
          </a:lstStyle>
          <a:p>
            <a:endParaRPr lang="zh-CN" altLang="en-US" noProof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rtlCol="0"/>
          <a:lstStyle>
            <a:lvl1pPr>
              <a:defRPr baseline="0">
                <a:ea typeface="Microsoft YaHei UI" panose="020B0503020204020204" pitchFamily="34" charset="-122"/>
              </a:defRPr>
            </a:lvl1pPr>
          </a:lstStyle>
          <a:p>
            <a:fld id="{E7F6F2DD-221D-4991-BA23-B2C16AFFF246}" type="slidenum">
              <a:rPr lang="en-US" altLang="zh-CN" noProof="0" smtClean="0"/>
            </a:fld>
            <a:endParaRPr lang="zh-CN" altLang="en-US" noProof="0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332185" y="805105"/>
            <a:ext cx="8479631" cy="0"/>
          </a:xfrm>
          <a:prstGeom prst="line">
            <a:avLst/>
          </a:prstGeom>
          <a:noFill/>
          <a:ln w="6350" cap="flat" cmpd="sng" algn="ctr">
            <a:solidFill>
              <a:srgbClr val="FFFFFF">
                <a:lumMod val="75000"/>
              </a:srgbClr>
            </a:solidFill>
            <a:prstDash val="solid"/>
            <a:miter lim="800000"/>
          </a:ln>
          <a:effectLst/>
        </p:spPr>
      </p:cxnSp>
      <p:sp>
        <p:nvSpPr>
          <p:cNvPr id="7" name="矩形 6"/>
          <p:cNvSpPr/>
          <p:nvPr userDrawn="1">
            <p:custDataLst>
              <p:tags r:id="rId3"/>
            </p:custDataLst>
          </p:nvPr>
        </p:nvSpPr>
        <p:spPr>
          <a:xfrm>
            <a:off x="9109711" y="336478"/>
            <a:ext cx="34289" cy="265978"/>
          </a:xfrm>
          <a:prstGeom prst="rect">
            <a:avLst/>
          </a:prstGeom>
          <a:solidFill>
            <a:srgbClr val="F2A9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Arial" panose="020B0604020202020204"/>
            </a:endParaRPr>
          </a:p>
        </p:txBody>
      </p:sp>
      <p:grpSp>
        <p:nvGrpSpPr>
          <p:cNvPr id="2" name="组合 1"/>
          <p:cNvGrpSpPr/>
          <p:nvPr userDrawn="1">
            <p:custDataLst>
              <p:tags r:id="rId4"/>
            </p:custDataLst>
          </p:nvPr>
        </p:nvGrpSpPr>
        <p:grpSpPr>
          <a:xfrm>
            <a:off x="1443" y="71275"/>
            <a:ext cx="603308" cy="617452"/>
            <a:chOff x="1924" y="71275"/>
            <a:chExt cx="804411" cy="617452"/>
          </a:xfrm>
        </p:grpSpPr>
        <p:sp>
          <p:nvSpPr>
            <p:cNvPr id="9" name="任意多边形: 形状 5"/>
            <p:cNvSpPr/>
            <p:nvPr userDrawn="1">
              <p:custDataLst>
                <p:tags r:id="rId5"/>
              </p:custDataLst>
            </p:nvPr>
          </p:nvSpPr>
          <p:spPr>
            <a:xfrm>
              <a:off x="1924" y="71275"/>
              <a:ext cx="804411" cy="617452"/>
            </a:xfrm>
            <a:custGeom>
              <a:avLst/>
              <a:gdLst>
                <a:gd name="connsiteX0" fmla="*/ 2125 w 732179"/>
                <a:gd name="connsiteY0" fmla="*/ 0 h 549216"/>
                <a:gd name="connsiteX1" fmla="*/ 457571 w 732179"/>
                <a:gd name="connsiteY1" fmla="*/ 0 h 549216"/>
                <a:gd name="connsiteX2" fmla="*/ 732179 w 732179"/>
                <a:gd name="connsiteY2" fmla="*/ 274608 h 549216"/>
                <a:gd name="connsiteX3" fmla="*/ 732178 w 732179"/>
                <a:gd name="connsiteY3" fmla="*/ 274608 h 549216"/>
                <a:gd name="connsiteX4" fmla="*/ 457570 w 732179"/>
                <a:gd name="connsiteY4" fmla="*/ 549216 h 549216"/>
                <a:gd name="connsiteX5" fmla="*/ 2125 w 732179"/>
                <a:gd name="connsiteY5" fmla="*/ 549215 h 549216"/>
                <a:gd name="connsiteX6" fmla="*/ 0 w 732179"/>
                <a:gd name="connsiteY6" fmla="*/ 549001 h 549216"/>
                <a:gd name="connsiteX7" fmla="*/ 0 w 732179"/>
                <a:gd name="connsiteY7" fmla="*/ 214 h 54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2179" h="549216">
                  <a:moveTo>
                    <a:pt x="2125" y="0"/>
                  </a:moveTo>
                  <a:lnTo>
                    <a:pt x="457571" y="0"/>
                  </a:lnTo>
                  <a:cubicBezTo>
                    <a:pt x="609233" y="0"/>
                    <a:pt x="732179" y="122946"/>
                    <a:pt x="732179" y="274608"/>
                  </a:cubicBezTo>
                  <a:lnTo>
                    <a:pt x="732178" y="274608"/>
                  </a:lnTo>
                  <a:cubicBezTo>
                    <a:pt x="732178" y="426270"/>
                    <a:pt x="609232" y="549216"/>
                    <a:pt x="457570" y="549216"/>
                  </a:cubicBezTo>
                  <a:lnTo>
                    <a:pt x="2125" y="549215"/>
                  </a:lnTo>
                  <a:lnTo>
                    <a:pt x="0" y="549001"/>
                  </a:lnTo>
                  <a:lnTo>
                    <a:pt x="0" y="214"/>
                  </a:lnTo>
                  <a:close/>
                </a:path>
              </a:pathLst>
            </a:custGeom>
            <a:solidFill>
              <a:srgbClr val="1083C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smtClean="0"/>
                <a:t>   </a:t>
              </a:r>
              <a:endParaRPr lang="zh-CN" altLang="en-US" sz="2100" b="1"/>
            </a:p>
          </p:txBody>
        </p:sp>
        <p:pic>
          <p:nvPicPr>
            <p:cNvPr id="8" name="图片 7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4" y="71275"/>
              <a:ext cx="300673" cy="617452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 userDrawn="1">
            <p:custDataLst>
              <p:tags r:id="rId8"/>
            </p:custDataLst>
          </p:nvPr>
        </p:nvSpPr>
        <p:spPr>
          <a:xfrm>
            <a:off x="1443" y="6733310"/>
            <a:ext cx="9144000" cy="133006"/>
          </a:xfrm>
          <a:prstGeom prst="rect">
            <a:avLst/>
          </a:prstGeom>
          <a:solidFill>
            <a:srgbClr val="1083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2" name="矩形 11"/>
          <p:cNvSpPr/>
          <p:nvPr userDrawn="1">
            <p:custDataLst>
              <p:tags r:id="rId9"/>
            </p:custDataLst>
          </p:nvPr>
        </p:nvSpPr>
        <p:spPr>
          <a:xfrm>
            <a:off x="9084310" y="336478"/>
            <a:ext cx="34289" cy="265978"/>
          </a:xfrm>
          <a:prstGeom prst="rect">
            <a:avLst/>
          </a:prstGeom>
          <a:solidFill>
            <a:srgbClr val="F2A9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>
            <p:custDataLst>
              <p:tags r:id="rId2"/>
            </p:custDataLst>
          </p:nvPr>
        </p:nvCxnSpPr>
        <p:spPr>
          <a:xfrm>
            <a:off x="332185" y="805105"/>
            <a:ext cx="8479631" cy="0"/>
          </a:xfrm>
          <a:prstGeom prst="line">
            <a:avLst/>
          </a:prstGeom>
          <a:noFill/>
          <a:ln w="6350" cap="flat" cmpd="sng" algn="ctr">
            <a:solidFill>
              <a:srgbClr val="FFFFFF">
                <a:lumMod val="75000"/>
              </a:srgbClr>
            </a:solidFill>
            <a:prstDash val="solid"/>
            <a:miter lim="800000"/>
          </a:ln>
          <a:effectLst/>
        </p:spPr>
      </p:cxnSp>
      <p:sp>
        <p:nvSpPr>
          <p:cNvPr id="7" name="矩形 6"/>
          <p:cNvSpPr/>
          <p:nvPr userDrawn="1">
            <p:custDataLst>
              <p:tags r:id="rId3"/>
            </p:custDataLst>
          </p:nvPr>
        </p:nvSpPr>
        <p:spPr>
          <a:xfrm>
            <a:off x="9109711" y="336478"/>
            <a:ext cx="34289" cy="265978"/>
          </a:xfrm>
          <a:prstGeom prst="rect">
            <a:avLst/>
          </a:prstGeom>
          <a:solidFill>
            <a:srgbClr val="F2A9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Arial" panose="020B0604020202020204"/>
            </a:endParaRPr>
          </a:p>
        </p:txBody>
      </p:sp>
      <p:grpSp>
        <p:nvGrpSpPr>
          <p:cNvPr id="2" name="组合 1"/>
          <p:cNvGrpSpPr/>
          <p:nvPr userDrawn="1">
            <p:custDataLst>
              <p:tags r:id="rId4"/>
            </p:custDataLst>
          </p:nvPr>
        </p:nvGrpSpPr>
        <p:grpSpPr>
          <a:xfrm>
            <a:off x="1443" y="71275"/>
            <a:ext cx="603308" cy="617452"/>
            <a:chOff x="1924" y="71275"/>
            <a:chExt cx="804411" cy="617452"/>
          </a:xfrm>
        </p:grpSpPr>
        <p:sp>
          <p:nvSpPr>
            <p:cNvPr id="9" name="任意多边形: 形状 5"/>
            <p:cNvSpPr/>
            <p:nvPr userDrawn="1">
              <p:custDataLst>
                <p:tags r:id="rId5"/>
              </p:custDataLst>
            </p:nvPr>
          </p:nvSpPr>
          <p:spPr>
            <a:xfrm>
              <a:off x="1924" y="71275"/>
              <a:ext cx="804411" cy="617452"/>
            </a:xfrm>
            <a:custGeom>
              <a:avLst/>
              <a:gdLst>
                <a:gd name="connsiteX0" fmla="*/ 2125 w 732179"/>
                <a:gd name="connsiteY0" fmla="*/ 0 h 549216"/>
                <a:gd name="connsiteX1" fmla="*/ 457571 w 732179"/>
                <a:gd name="connsiteY1" fmla="*/ 0 h 549216"/>
                <a:gd name="connsiteX2" fmla="*/ 732179 w 732179"/>
                <a:gd name="connsiteY2" fmla="*/ 274608 h 549216"/>
                <a:gd name="connsiteX3" fmla="*/ 732178 w 732179"/>
                <a:gd name="connsiteY3" fmla="*/ 274608 h 549216"/>
                <a:gd name="connsiteX4" fmla="*/ 457570 w 732179"/>
                <a:gd name="connsiteY4" fmla="*/ 549216 h 549216"/>
                <a:gd name="connsiteX5" fmla="*/ 2125 w 732179"/>
                <a:gd name="connsiteY5" fmla="*/ 549215 h 549216"/>
                <a:gd name="connsiteX6" fmla="*/ 0 w 732179"/>
                <a:gd name="connsiteY6" fmla="*/ 549001 h 549216"/>
                <a:gd name="connsiteX7" fmla="*/ 0 w 732179"/>
                <a:gd name="connsiteY7" fmla="*/ 214 h 54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2179" h="549216">
                  <a:moveTo>
                    <a:pt x="2125" y="0"/>
                  </a:moveTo>
                  <a:lnTo>
                    <a:pt x="457571" y="0"/>
                  </a:lnTo>
                  <a:cubicBezTo>
                    <a:pt x="609233" y="0"/>
                    <a:pt x="732179" y="122946"/>
                    <a:pt x="732179" y="274608"/>
                  </a:cubicBezTo>
                  <a:lnTo>
                    <a:pt x="732178" y="274608"/>
                  </a:lnTo>
                  <a:cubicBezTo>
                    <a:pt x="732178" y="426270"/>
                    <a:pt x="609232" y="549216"/>
                    <a:pt x="457570" y="549216"/>
                  </a:cubicBezTo>
                  <a:lnTo>
                    <a:pt x="2125" y="549215"/>
                  </a:lnTo>
                  <a:lnTo>
                    <a:pt x="0" y="549001"/>
                  </a:lnTo>
                  <a:lnTo>
                    <a:pt x="0" y="214"/>
                  </a:lnTo>
                  <a:close/>
                </a:path>
              </a:pathLst>
            </a:custGeom>
            <a:solidFill>
              <a:srgbClr val="1083C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smtClean="0"/>
                <a:t>   </a:t>
              </a:r>
              <a:endParaRPr lang="zh-CN" altLang="en-US" sz="2100" b="1"/>
            </a:p>
          </p:txBody>
        </p:sp>
        <p:pic>
          <p:nvPicPr>
            <p:cNvPr id="8" name="图片 7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4" y="71275"/>
              <a:ext cx="300673" cy="617452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 userDrawn="1">
            <p:custDataLst>
              <p:tags r:id="rId8"/>
            </p:custDataLst>
          </p:nvPr>
        </p:nvSpPr>
        <p:spPr>
          <a:xfrm>
            <a:off x="1443" y="6733310"/>
            <a:ext cx="9144000" cy="133006"/>
          </a:xfrm>
          <a:prstGeom prst="rect">
            <a:avLst/>
          </a:prstGeom>
          <a:solidFill>
            <a:srgbClr val="1083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1" name="Text Placeholder 7"/>
          <p:cNvSpPr txBox="1"/>
          <p:nvPr userDrawn="1">
            <p:custDataLst>
              <p:tags r:id="rId9"/>
            </p:custDataLst>
          </p:nvPr>
        </p:nvSpPr>
        <p:spPr>
          <a:xfrm>
            <a:off x="692444" y="146611"/>
            <a:ext cx="1844350" cy="5526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2100" b="1" smtClean="0">
                <a:solidFill>
                  <a:srgbClr val="1080BE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问题</a:t>
            </a:r>
            <a:r>
              <a:rPr lang="en-US" altLang="zh-CN" sz="2100" b="1" smtClean="0">
                <a:solidFill>
                  <a:srgbClr val="1080BE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·</a:t>
            </a:r>
            <a:r>
              <a:rPr lang="zh-CN" altLang="en-US" sz="2100" b="1" smtClean="0">
                <a:solidFill>
                  <a:srgbClr val="1080BE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探讨</a:t>
            </a:r>
            <a:endParaRPr lang="en-US" altLang="zh-CN" sz="2100" b="1">
              <a:solidFill>
                <a:srgbClr val="1080BE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" name="菱形 2"/>
          <p:cNvSpPr/>
          <p:nvPr userDrawn="1">
            <p:custDataLst>
              <p:tags r:id="rId10"/>
            </p:custDataLst>
          </p:nvPr>
        </p:nvSpPr>
        <p:spPr>
          <a:xfrm>
            <a:off x="303097" y="214239"/>
            <a:ext cx="197701" cy="331523"/>
          </a:xfrm>
          <a:prstGeom prst="diamond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2" name="矩形 11"/>
          <p:cNvSpPr/>
          <p:nvPr userDrawn="1">
            <p:custDataLst>
              <p:tags r:id="rId11"/>
            </p:custDataLst>
          </p:nvPr>
        </p:nvSpPr>
        <p:spPr>
          <a:xfrm>
            <a:off x="9084310" y="336478"/>
            <a:ext cx="34289" cy="265978"/>
          </a:xfrm>
          <a:prstGeom prst="rect">
            <a:avLst/>
          </a:prstGeom>
          <a:solidFill>
            <a:srgbClr val="F2A9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84000">
              <a:srgbClr val="9CB86E">
                <a:lumMod val="91000"/>
                <a:lumOff val="9000"/>
                <a:alpha val="12000"/>
              </a:srgbClr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 smtClean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slide" Target="slide1.xml"/><Relationship Id="rId6" Type="http://schemas.openxmlformats.org/officeDocument/2006/relationships/tags" Target="../tags/tag27.xml"/><Relationship Id="rId5" Type="http://schemas.openxmlformats.org/officeDocument/2006/relationships/image" Target="../media/image2.png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5" Type="http://schemas.openxmlformats.org/officeDocument/2006/relationships/slideLayout" Target="../slideLayouts/slideLayout7.xml"/><Relationship Id="rId14" Type="http://schemas.openxmlformats.org/officeDocument/2006/relationships/tags" Target="../tags/tag34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tags" Target="../tags/tag30.xml"/><Relationship Id="rId1" Type="http://schemas.openxmlformats.org/officeDocument/2006/relationships/tags" Target="../tags/tag23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image" Target="../media/image4.png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image" Target="../media/image5.jpeg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7" Type="http://schemas.openxmlformats.org/officeDocument/2006/relationships/slideLayout" Target="../slideLayouts/slideLayout7.xml"/><Relationship Id="rId16" Type="http://schemas.openxmlformats.org/officeDocument/2006/relationships/tags" Target="../tags/tag57.xml"/><Relationship Id="rId15" Type="http://schemas.openxmlformats.org/officeDocument/2006/relationships/tags" Target="../tags/tag56.xml"/><Relationship Id="rId14" Type="http://schemas.openxmlformats.org/officeDocument/2006/relationships/tags" Target="../tags/tag55.xml"/><Relationship Id="rId13" Type="http://schemas.openxmlformats.org/officeDocument/2006/relationships/tags" Target="../tags/tag54.xml"/><Relationship Id="rId12" Type="http://schemas.openxmlformats.org/officeDocument/2006/relationships/image" Target="../media/image6.jpeg"/><Relationship Id="rId11" Type="http://schemas.openxmlformats.org/officeDocument/2006/relationships/tags" Target="../tags/tag53.xml"/><Relationship Id="rId10" Type="http://schemas.openxmlformats.org/officeDocument/2006/relationships/tags" Target="../tags/tag52.xml"/><Relationship Id="rId1" Type="http://schemas.openxmlformats.org/officeDocument/2006/relationships/tags" Target="../tags/tag44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image" Target="../media/image7.jpeg"/><Relationship Id="rId1" Type="http://schemas.openxmlformats.org/officeDocument/2006/relationships/tags" Target="../tags/tag61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72.xml"/><Relationship Id="rId8" Type="http://schemas.openxmlformats.org/officeDocument/2006/relationships/tags" Target="../tags/tag71.xml"/><Relationship Id="rId7" Type="http://schemas.openxmlformats.org/officeDocument/2006/relationships/tags" Target="../tags/tag70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74.xml"/><Relationship Id="rId11" Type="http://schemas.openxmlformats.org/officeDocument/2006/relationships/image" Target="../media/image8.jpeg"/><Relationship Id="rId10" Type="http://schemas.openxmlformats.org/officeDocument/2006/relationships/tags" Target="../tags/tag73.xml"/><Relationship Id="rId1" Type="http://schemas.openxmlformats.org/officeDocument/2006/relationships/tags" Target="../tags/tag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TextBox 3"/>
          <p:cNvSpPr txBox="1"/>
          <p:nvPr/>
        </p:nvSpPr>
        <p:spPr>
          <a:xfrm>
            <a:off x="673100" y="923925"/>
            <a:ext cx="7993063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lnSpc>
                <a:spcPct val="150000"/>
              </a:lnSpc>
            </a:pPr>
            <a:r>
              <a:rPr lang="zh-CN" altLang="zh-CN" sz="3200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人教版（</a:t>
            </a:r>
            <a:r>
              <a:rPr lang="en-US" altLang="zh-CN" sz="3200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2019</a:t>
            </a:r>
            <a:r>
              <a:rPr lang="zh-CN" altLang="zh-CN" sz="3200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）选择性必修</a:t>
            </a:r>
            <a:r>
              <a:rPr lang="en-US" altLang="zh-CN" sz="3200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200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课程资源库</a:t>
            </a:r>
            <a:endParaRPr lang="en-US" altLang="zh-CN" sz="3200" dirty="0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3200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3200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课前预习</a:t>
            </a:r>
            <a:endParaRPr lang="zh-CN" altLang="en-US" sz="3200" dirty="0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TextBox 4"/>
          <p:cNvSpPr txBox="1"/>
          <p:nvPr/>
        </p:nvSpPr>
        <p:spPr>
          <a:xfrm>
            <a:off x="1619250" y="3068638"/>
            <a:ext cx="604837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algn="ctr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sz="2800" b="1" kern="1200" cap="none" spc="0" normalizeH="0" baseline="0" noProof="0" dirty="0" smtClean="0">
                <a:solidFill>
                  <a:schemeClr val="bg1"/>
                </a:solidFill>
                <a:latin typeface="+mj-ea"/>
                <a:ea typeface="+mj-ea"/>
                <a:cs typeface="+mn-cs"/>
              </a:rPr>
              <a:t>第</a:t>
            </a:r>
            <a:r>
              <a:rPr kumimoji="0" lang="en-US" sz="2800" b="1" kern="1200" cap="none" spc="0" normalizeH="0" baseline="0" noProof="0" dirty="0" smtClean="0">
                <a:solidFill>
                  <a:schemeClr val="bg1"/>
                </a:solidFill>
                <a:latin typeface="+mj-ea"/>
                <a:ea typeface="+mj-ea"/>
                <a:cs typeface="+mn-cs"/>
              </a:rPr>
              <a:t>3</a:t>
            </a:r>
            <a:r>
              <a:rPr kumimoji="0" sz="2800" b="1" kern="1200" cap="none" spc="0" normalizeH="0" baseline="0" noProof="0" dirty="0" smtClean="0">
                <a:solidFill>
                  <a:schemeClr val="bg1"/>
                </a:solidFill>
                <a:latin typeface="+mj-ea"/>
                <a:ea typeface="+mj-ea"/>
                <a:cs typeface="+mn-cs"/>
              </a:rPr>
              <a:t>章  </a:t>
            </a:r>
            <a:r>
              <a:rPr kumimoji="0" lang="zh-CN" sz="2800" b="1" kern="1200" cap="none" spc="0" normalizeH="0" baseline="0" noProof="0" dirty="0" smtClean="0">
                <a:solidFill>
                  <a:schemeClr val="bg1"/>
                </a:solidFill>
                <a:latin typeface="+mj-ea"/>
                <a:ea typeface="+mj-ea"/>
                <a:cs typeface="+mn-cs"/>
              </a:rPr>
              <a:t>体液调节</a:t>
            </a:r>
            <a:endParaRPr kumimoji="0" sz="2800" b="1" kern="1200" cap="none" spc="0" normalizeH="0" baseline="0" noProof="0" dirty="0" smtClean="0">
              <a:solidFill>
                <a:schemeClr val="bg1"/>
              </a:solidFill>
              <a:latin typeface="+mj-ea"/>
              <a:ea typeface="+mj-ea"/>
              <a:cs typeface="+mn-cs"/>
            </a:endParaRPr>
          </a:p>
          <a:p>
            <a:pPr marR="0" algn="ctr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sz="2800" b="1" kern="1200" cap="none" spc="0" normalizeH="0" baseline="0" noProof="0" dirty="0" smtClean="0">
                <a:solidFill>
                  <a:schemeClr val="bg1"/>
                </a:solidFill>
                <a:latin typeface="+mj-ea"/>
                <a:ea typeface="+mj-ea"/>
                <a:cs typeface="+mn-cs"/>
              </a:rPr>
              <a:t>第1节  </a:t>
            </a:r>
            <a:r>
              <a:rPr kumimoji="0" lang="zh-CN" sz="2800" b="1" kern="1200" cap="none" spc="0" normalizeH="0" baseline="0" noProof="0" dirty="0" smtClean="0">
                <a:solidFill>
                  <a:schemeClr val="bg1"/>
                </a:solidFill>
                <a:latin typeface="+mj-ea"/>
                <a:ea typeface="+mj-ea"/>
                <a:cs typeface="+mn-cs"/>
              </a:rPr>
              <a:t>激素与内分泌</a:t>
            </a:r>
            <a:r>
              <a:rPr kumimoji="0" lang="zh-CN" sz="2800" b="1" kern="1200" cap="none" spc="0" normalizeH="0" baseline="0" noProof="0" dirty="0" smtClean="0">
                <a:solidFill>
                  <a:schemeClr val="bg1"/>
                </a:solidFill>
                <a:latin typeface="+mj-ea"/>
                <a:ea typeface="+mj-ea"/>
                <a:cs typeface="+mn-cs"/>
              </a:rPr>
              <a:t>系统</a:t>
            </a:r>
            <a:endParaRPr kumimoji="0" lang="zh-CN" sz="2800" b="1" kern="1200" cap="none" spc="0" normalizeH="0" baseline="0" noProof="0" dirty="0" smtClean="0">
              <a:solidFill>
                <a:schemeClr val="bg1"/>
              </a:solidFill>
              <a:latin typeface="+mj-ea"/>
              <a:ea typeface="+mj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26366" y="752197"/>
            <a:ext cx="8667750" cy="3675223"/>
          </a:xfrm>
          <a:prstGeom prst="rect">
            <a:avLst/>
          </a:prstGeom>
          <a:noFill/>
          <a:ln w="19050"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57000">
                  <a:schemeClr val="tx1">
                    <a:lumMod val="50000"/>
                    <a:lumOff val="50000"/>
                  </a:schemeClr>
                </a:gs>
                <a:gs pos="29000">
                  <a:schemeClr val="tx1"/>
                </a:gs>
                <a:gs pos="100000">
                  <a:schemeClr val="bg1"/>
                </a:gs>
              </a:gsLst>
              <a:lin ang="5400000" scaled="1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2100" strike="noStrike" noProof="1"/>
          </a:p>
        </p:txBody>
      </p:sp>
      <p:grpSp>
        <p:nvGrpSpPr>
          <p:cNvPr id="3" name="Group 6"/>
          <p:cNvGrpSpPr/>
          <p:nvPr>
            <p:custDataLst>
              <p:tags r:id="rId2"/>
            </p:custDataLst>
          </p:nvPr>
        </p:nvGrpSpPr>
        <p:grpSpPr>
          <a:xfrm>
            <a:off x="932897" y="3348915"/>
            <a:ext cx="2951560" cy="344090"/>
            <a:chOff x="1360" y="1644"/>
            <a:chExt cx="2479" cy="289"/>
          </a:xfrm>
        </p:grpSpPr>
        <p:sp>
          <p:nvSpPr>
            <p:cNvPr id="7" name="Text Box 7">
              <a:hlinkClick r:id="" action="ppaction://noaction"/>
            </p:cNvPr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1753" y="1644"/>
              <a:ext cx="2086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FB564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anchor="t" anchorCtr="0" compatLnSpc="1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sz="13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128" name="Picture 8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360" y="1675"/>
              <a:ext cx="302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FB564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" name="Group 16"/>
          <p:cNvGrpSpPr/>
          <p:nvPr>
            <p:custDataLst>
              <p:tags r:id="rId6"/>
            </p:custDataLst>
          </p:nvPr>
        </p:nvGrpSpPr>
        <p:grpSpPr>
          <a:xfrm>
            <a:off x="932897" y="2126139"/>
            <a:ext cx="2951560" cy="344091"/>
            <a:chOff x="1360" y="1644"/>
            <a:chExt cx="2479" cy="289"/>
          </a:xfrm>
        </p:grpSpPr>
        <p:sp>
          <p:nvSpPr>
            <p:cNvPr id="13" name="Text Box 17">
              <a:hlinkClick r:id="rId7" action="ppaction://hlinksldjump"/>
            </p:cNvPr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753" y="1644"/>
              <a:ext cx="2086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FB564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anchor="t" anchorCtr="0" compatLnSpc="1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sz="13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138" name="Picture 18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360" y="1675"/>
              <a:ext cx="302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FB564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Group 3"/>
          <p:cNvGrpSpPr/>
          <p:nvPr>
            <p:custDataLst>
              <p:tags r:id="rId10"/>
            </p:custDataLst>
          </p:nvPr>
        </p:nvGrpSpPr>
        <p:grpSpPr>
          <a:xfrm>
            <a:off x="932897" y="2785035"/>
            <a:ext cx="2951560" cy="344090"/>
            <a:chOff x="1360" y="1644"/>
            <a:chExt cx="2479" cy="289"/>
          </a:xfrm>
        </p:grpSpPr>
        <p:sp>
          <p:nvSpPr>
            <p:cNvPr id="23" name="Text Box 4">
              <a:hlinkClick r:id="" action="ppaction://noaction"/>
            </p:cNvPr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1753" y="1644"/>
              <a:ext cx="2086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FB564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68580" tIns="34290" rIns="68580" bIns="34290" numCol="1" anchor="t" anchorCtr="0" compatLnSpc="1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sz="13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24" name="Picture 5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360" y="1675"/>
              <a:ext cx="302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FB564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147" name="矩形 2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1350010" y="2094071"/>
            <a:ext cx="6170930" cy="2727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 defTabSz="914400" fontAlgn="base">
              <a:lnSpc>
                <a:spcPct val="150000"/>
              </a:lnSpc>
              <a:buClrTx/>
              <a:buSzTx/>
              <a:buFontTx/>
            </a:pP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1.激素的发现过程带给你什么启示？</a:t>
            </a:r>
            <a:endParaRPr lang="en-US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defTabSz="914400" fontAlgn="base">
              <a:lnSpc>
                <a:spcPct val="150000"/>
              </a:lnSpc>
              <a:buClrTx/>
              <a:buSzTx/>
              <a:buFontTx/>
            </a:pP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2.研究激素的基本方法有哪些？</a:t>
            </a:r>
            <a:endParaRPr lang="en-US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defTabSz="914400" fontAlgn="base">
              <a:lnSpc>
                <a:spcPct val="150000"/>
              </a:lnSpc>
              <a:buClrTx/>
              <a:buSzTx/>
              <a:buFontTx/>
            </a:pP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3.人体主要的内分泌腺有哪些？</a:t>
            </a:r>
            <a:endParaRPr lang="en-US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defTabSz="914400" fontAlgn="base">
              <a:lnSpc>
                <a:spcPct val="150000"/>
              </a:lnSpc>
              <a:buClrTx/>
              <a:buSzTx/>
              <a:buFontTx/>
            </a:pP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它们主要分泌什么激素</a:t>
            </a:r>
            <a:r>
              <a:rPr lang="zh-CN" altLang="zh-CN" sz="210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？</a:t>
            </a:r>
            <a:endParaRPr lang="zh-CN" altLang="en-US" sz="2100">
              <a:latin typeface="Calibri" panose="020F0502020204030204" charset="0"/>
              <a:ea typeface="宋体" panose="02010600030101010101" pitchFamily="2" charset="-122"/>
            </a:endParaRPr>
          </a:p>
          <a:p>
            <a:pPr defTabSz="914400">
              <a:lnSpc>
                <a:spcPct val="130000"/>
              </a:lnSpc>
              <a:tabLst>
                <a:tab pos="1028700" algn="l"/>
                <a:tab pos="1851025" algn="l"/>
                <a:tab pos="2538730" algn="l"/>
                <a:tab pos="3222625" algn="l"/>
              </a:tabLst>
            </a:pPr>
            <a:endParaRPr lang="zh-CN" altLang="en-US" sz="2100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14"/>
            </p:custDataLst>
          </p:nvPr>
        </p:nvSpPr>
        <p:spPr>
          <a:xfrm>
            <a:off x="1068865" y="842486"/>
            <a:ext cx="5556885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5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本节聚焦</a:t>
            </a:r>
            <a:endParaRPr lang="zh-CN" altLang="en-US" sz="4500" b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>
            <p:custDataLst>
              <p:tags r:id="rId1"/>
            </p:custDataLst>
          </p:nvPr>
        </p:nvSpPr>
        <p:spPr>
          <a:xfrm>
            <a:off x="66415" y="928909"/>
            <a:ext cx="230387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〖</a:t>
            </a:r>
            <a:r>
              <a:rPr lang="zh-CN" altLang="en-US" sz="300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问题探讨</a:t>
            </a:r>
            <a:r>
              <a:rPr lang="en-US" altLang="zh-CN" sz="300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〗</a:t>
            </a:r>
            <a:endParaRPr lang="zh-CN" altLang="en-US" sz="3000">
              <a:ln>
                <a:solidFill>
                  <a:srgbClr val="00B0F0"/>
                </a:solidFill>
              </a:ln>
              <a:solidFill>
                <a:srgbClr val="00B0F0"/>
              </a:solidFill>
            </a:endParaRPr>
          </a:p>
        </p:txBody>
      </p:sp>
      <p:sp>
        <p:nvSpPr>
          <p:cNvPr id="3" name="TextBox 2"/>
          <p:cNvSpPr txBox="1"/>
          <p:nvPr>
            <p:custDataLst>
              <p:tags r:id="rId2"/>
            </p:custDataLst>
          </p:nvPr>
        </p:nvSpPr>
        <p:spPr>
          <a:xfrm>
            <a:off x="458629" y="1607344"/>
            <a:ext cx="560260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1" smtClean="0"/>
              <a:t>侏儒症患者的症状是生长迟缓，身材矮小，病因是患者幼年时生长激素分泌不足。</a:t>
            </a:r>
            <a:endParaRPr lang="zh-CN" altLang="en-US" sz="2100" b="1"/>
          </a:p>
        </p:txBody>
      </p:sp>
      <p:sp>
        <p:nvSpPr>
          <p:cNvPr id="4" name="TextBox 3"/>
          <p:cNvSpPr txBox="1"/>
          <p:nvPr>
            <p:custDataLst>
              <p:tags r:id="rId3"/>
            </p:custDataLst>
          </p:nvPr>
        </p:nvSpPr>
        <p:spPr>
          <a:xfrm>
            <a:off x="459105" y="2625090"/>
            <a:ext cx="8454390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1" smtClean="0"/>
              <a:t>讨论</a:t>
            </a:r>
            <a:endParaRPr lang="en-US" altLang="zh-CN" sz="2100" b="1" smtClean="0"/>
          </a:p>
          <a:p>
            <a:r>
              <a:rPr lang="en-US" altLang="zh-CN" sz="2100" b="1" smtClean="0"/>
              <a:t>1</a:t>
            </a:r>
            <a:r>
              <a:rPr lang="zh-CN" altLang="en-US" sz="2100" b="1" smtClean="0"/>
              <a:t>、如果在侏儒症患者成年时给他们注射生长激素，他们的症状能缓解吗？为什么？</a:t>
            </a:r>
            <a:endParaRPr lang="en-US" altLang="zh-CN" sz="2100" b="1" smtClean="0"/>
          </a:p>
        </p:txBody>
      </p:sp>
      <p:sp>
        <p:nvSpPr>
          <p:cNvPr id="5" name="TextBox 4"/>
          <p:cNvSpPr txBox="1"/>
          <p:nvPr>
            <p:custDataLst>
              <p:tags r:id="rId4"/>
            </p:custDataLst>
          </p:nvPr>
        </p:nvSpPr>
        <p:spPr>
          <a:xfrm>
            <a:off x="498158" y="4441031"/>
            <a:ext cx="8453438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b="1" smtClean="0"/>
              <a:t>2</a:t>
            </a:r>
            <a:r>
              <a:rPr lang="zh-CN" altLang="en-US" sz="2100" b="1" smtClean="0"/>
              <a:t>、有的青少年觉得自己长得不够高，想去注射生长激素。你赞同这种想法吗？说出你的理由。</a:t>
            </a:r>
            <a:endParaRPr lang="zh-CN" altLang="en-US" sz="2100" b="1"/>
          </a:p>
        </p:txBody>
      </p:sp>
      <p:pic>
        <p:nvPicPr>
          <p:cNvPr id="2050" name="Picture 2" descr="https://p0.ssl.qhimgs1.com/sdr/400__/t01945206320c132fe6.pn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6216257" y="1017968"/>
            <a:ext cx="2696765" cy="186452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>
            <p:custDataLst>
              <p:tags r:id="rId1"/>
            </p:custDataLst>
          </p:nvPr>
        </p:nvSpPr>
        <p:spPr>
          <a:xfrm>
            <a:off x="-28813" y="178435"/>
            <a:ext cx="9172575" cy="50673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anchor="t">
            <a:spAutoFit/>
          </a:bodyPr>
          <a:lstStyle/>
          <a:p>
            <a:pPr algn="ctr"/>
            <a:r>
              <a:rPr lang="zh-CN" altLang="zh-CN" sz="27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一、</a:t>
            </a:r>
            <a:r>
              <a:rPr lang="zh-CN" altLang="en-US" sz="27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激素的发现</a:t>
            </a:r>
            <a:endParaRPr lang="zh-CN" altLang="zh-CN" sz="27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pic>
        <p:nvPicPr>
          <p:cNvPr id="3" name="图片 2" descr="微信截图_20200919121648_副本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82905" y="1179830"/>
            <a:ext cx="2929890" cy="4211320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4"/>
            </p:custDataLst>
          </p:nvPr>
        </p:nvSpPr>
        <p:spPr>
          <a:xfrm>
            <a:off x="4164965" y="1379855"/>
            <a:ext cx="4654550" cy="2306955"/>
          </a:xfrm>
          <a:prstGeom prst="rect">
            <a:avLst/>
          </a:prstGeom>
          <a:noFill/>
          <a:ln w="41275" cmpd="sng">
            <a:solidFill>
              <a:srgbClr val="00B050"/>
            </a:solidFill>
            <a:prstDash val="solid"/>
          </a:ln>
        </p:spPr>
        <p:txBody>
          <a:bodyPr wrap="square" rtlCol="0">
            <a:spAutoFit/>
          </a:bodyPr>
          <a:p>
            <a:pPr algn="l"/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[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思考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]</a:t>
            </a:r>
            <a:endParaRPr lang="en-US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 fontAlgn="base">
              <a:buClrTx/>
              <a:buSzTx/>
              <a:buFontTx/>
            </a:pP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①斯他林和贝利斯的实验能否说明该调节不是神经调节？为什么？</a:t>
            </a:r>
            <a:endParaRPr lang="zh-CN" sz="2400" b="1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  <a:p>
            <a:pPr algn="l" fontAlgn="base">
              <a:buClrTx/>
              <a:buSzTx/>
              <a:buFontTx/>
            </a:pP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②斯他林和贝利斯的实验比沃泰默实验的巧妙之处在哪里？</a:t>
            </a:r>
            <a:endParaRPr lang="zh-CN" sz="2400" b="1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  <a:sym typeface="+mn-ea"/>
            </a:endParaRPr>
          </a:p>
          <a:p>
            <a:pPr algn="l"/>
            <a:r>
              <a:rPr lang="zh-CN" sz="2400" b="1" err="1">
                <a:solidFill>
                  <a:srgbClr val="CC0066"/>
                </a:solidFill>
                <a:latin typeface="宋体" panose="02010600030101010101" pitchFamily="2" charset="-122"/>
                <a:sym typeface="Times New Roman" panose="02020603050405020304" pitchFamily="18" charset="0"/>
              </a:rPr>
              <a:t>（可选择阅读《３.1补充资料》）</a:t>
            </a:r>
            <a:endParaRPr 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>
            <p:custDataLst>
              <p:tags r:id="rId1"/>
            </p:custDataLst>
          </p:nvPr>
        </p:nvSpPr>
        <p:spPr>
          <a:xfrm>
            <a:off x="-28813" y="158750"/>
            <a:ext cx="9172575" cy="50673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anchor="t">
            <a:spAutoFit/>
          </a:bodyPr>
          <a:lstStyle/>
          <a:p>
            <a:pPr algn="ctr"/>
            <a:r>
              <a:rPr lang="zh-CN" altLang="en-US" sz="27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二、腺体的分类</a:t>
            </a:r>
            <a:endParaRPr lang="zh-CN" altLang="zh-CN" sz="27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6" name="左大括号 5"/>
          <p:cNvSpPr/>
          <p:nvPr>
            <p:custDataLst>
              <p:tags r:id="rId2"/>
            </p:custDataLst>
          </p:nvPr>
        </p:nvSpPr>
        <p:spPr>
          <a:xfrm>
            <a:off x="698341" y="775653"/>
            <a:ext cx="66675" cy="3312795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102076" y="2028666"/>
            <a:ext cx="49768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腺体</a:t>
            </a:r>
            <a:endParaRPr lang="zh-CN" altLang="en-US" sz="2400"/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956469" y="773271"/>
            <a:ext cx="1448276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/>
              <a:t>外分泌腺：</a:t>
            </a:r>
            <a:endParaRPr lang="zh-CN" altLang="en-US" sz="2100"/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1001713" y="3164046"/>
            <a:ext cx="1448276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/>
              <a:t>内分泌腺：</a:t>
            </a:r>
            <a:endParaRPr lang="zh-CN" altLang="en-US" sz="2100"/>
          </a:p>
        </p:txBody>
      </p:sp>
      <p:pic>
        <p:nvPicPr>
          <p:cNvPr id="14" name="Picture 4" descr="内分泌腺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9" r="46600" b="37662"/>
          <a:stretch>
            <a:fillRect/>
          </a:stretch>
        </p:blipFill>
        <p:spPr>
          <a:xfrm>
            <a:off x="5007434" y="1624810"/>
            <a:ext cx="2042339" cy="1500198"/>
          </a:xfrm>
          <a:prstGeom prst="rect">
            <a:avLst/>
          </a:prstGeom>
        </p:spPr>
      </p:pic>
      <p:sp>
        <p:nvSpPr>
          <p:cNvPr id="15" name="TextBox 6"/>
          <p:cNvSpPr txBox="1"/>
          <p:nvPr>
            <p:custDataLst>
              <p:tags r:id="rId8"/>
            </p:custDataLst>
          </p:nvPr>
        </p:nvSpPr>
        <p:spPr>
          <a:xfrm>
            <a:off x="7043417" y="2053438"/>
            <a:ext cx="91083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smtClean="0"/>
              <a:t>腺细胞</a:t>
            </a:r>
            <a:endParaRPr lang="zh-CN" altLang="en-US" b="1"/>
          </a:p>
        </p:txBody>
      </p:sp>
      <p:sp>
        <p:nvSpPr>
          <p:cNvPr id="16" name="TextBox 7"/>
          <p:cNvSpPr txBox="1"/>
          <p:nvPr>
            <p:custDataLst>
              <p:tags r:id="rId9"/>
            </p:custDataLst>
          </p:nvPr>
        </p:nvSpPr>
        <p:spPr>
          <a:xfrm>
            <a:off x="7043417" y="2428487"/>
            <a:ext cx="133946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smtClean="0"/>
              <a:t>毛细血管</a:t>
            </a:r>
            <a:endParaRPr lang="zh-CN" altLang="en-US" b="1"/>
          </a:p>
        </p:txBody>
      </p:sp>
      <p:sp>
        <p:nvSpPr>
          <p:cNvPr id="17" name="TextBox 8"/>
          <p:cNvSpPr txBox="1"/>
          <p:nvPr>
            <p:custDataLst>
              <p:tags r:id="rId10"/>
            </p:custDataLst>
          </p:nvPr>
        </p:nvSpPr>
        <p:spPr>
          <a:xfrm>
            <a:off x="7043417" y="2696380"/>
            <a:ext cx="133946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smtClean="0"/>
              <a:t>结缔组织</a:t>
            </a:r>
            <a:endParaRPr lang="zh-CN" altLang="en-US" b="1"/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3" r="48199" b="24331"/>
          <a:stretch>
            <a:fillRect/>
          </a:stretch>
        </p:blipFill>
        <p:spPr bwMode="auto">
          <a:xfrm>
            <a:off x="1588673" y="1657436"/>
            <a:ext cx="1591811" cy="1464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9"/>
          <p:cNvSpPr txBox="1"/>
          <p:nvPr>
            <p:custDataLst>
              <p:tags r:id="rId13"/>
            </p:custDataLst>
          </p:nvPr>
        </p:nvSpPr>
        <p:spPr>
          <a:xfrm>
            <a:off x="3249607" y="1871750"/>
            <a:ext cx="64294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smtClean="0"/>
              <a:t>导管</a:t>
            </a:r>
            <a:endParaRPr lang="zh-CN" altLang="en-US" b="1"/>
          </a:p>
        </p:txBody>
      </p:sp>
      <p:sp>
        <p:nvSpPr>
          <p:cNvPr id="20" name="TextBox 10"/>
          <p:cNvSpPr txBox="1"/>
          <p:nvPr>
            <p:custDataLst>
              <p:tags r:id="rId14"/>
            </p:custDataLst>
          </p:nvPr>
        </p:nvSpPr>
        <p:spPr>
          <a:xfrm>
            <a:off x="3249607" y="2300378"/>
            <a:ext cx="857256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smtClean="0"/>
              <a:t>腺细胞</a:t>
            </a:r>
            <a:endParaRPr lang="zh-CN" altLang="en-US" b="1"/>
          </a:p>
        </p:txBody>
      </p:sp>
      <p:sp>
        <p:nvSpPr>
          <p:cNvPr id="21" name="TextBox 11"/>
          <p:cNvSpPr txBox="1"/>
          <p:nvPr>
            <p:custDataLst>
              <p:tags r:id="rId15"/>
            </p:custDataLst>
          </p:nvPr>
        </p:nvSpPr>
        <p:spPr>
          <a:xfrm>
            <a:off x="3249607" y="2675427"/>
            <a:ext cx="112514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smtClean="0"/>
              <a:t>结缔组织</a:t>
            </a:r>
            <a:endParaRPr lang="zh-CN" altLang="en-US" b="1"/>
          </a:p>
        </p:txBody>
      </p:sp>
      <p:sp>
        <p:nvSpPr>
          <p:cNvPr id="4" name="文本框 3"/>
          <p:cNvSpPr txBox="1"/>
          <p:nvPr>
            <p:custDataLst>
              <p:tags r:id="rId16"/>
            </p:custDataLst>
          </p:nvPr>
        </p:nvSpPr>
        <p:spPr>
          <a:xfrm>
            <a:off x="3573145" y="3927475"/>
            <a:ext cx="4911725" cy="1568450"/>
          </a:xfrm>
          <a:prstGeom prst="rect">
            <a:avLst/>
          </a:prstGeom>
          <a:noFill/>
          <a:ln w="41275" cmpd="sng">
            <a:solidFill>
              <a:srgbClr val="00B050"/>
            </a:solidFill>
            <a:prstDash val="solid"/>
          </a:ln>
        </p:spPr>
        <p:txBody>
          <a:bodyPr wrap="square" rtlCol="0">
            <a:spAutoFit/>
          </a:bodyPr>
          <a:p>
            <a:pPr algn="l"/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[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思考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]</a:t>
            </a:r>
            <a:endParaRPr lang="en-US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/>
            <a:r>
              <a:rPr lang="zh-CN" altLang="en-US" sz="2400" b="1">
                <a:latin typeface="宋体" panose="02010600030101010101" pitchFamily="2" charset="-122"/>
                <a:cs typeface="黑体" panose="02010609060101010101" pitchFamily="49" charset="-122"/>
                <a:sym typeface="+mn-ea"/>
              </a:rPr>
              <a:t>内分泌腺与外分泌腺有什么</a:t>
            </a:r>
            <a:r>
              <a:rPr lang="zh-CN" altLang="en-US" sz="2400" b="1">
                <a:latin typeface="宋体" panose="02010600030101010101" pitchFamily="2" charset="-122"/>
                <a:cs typeface="黑体" panose="02010609060101010101" pitchFamily="49" charset="-122"/>
                <a:sym typeface="+mn-ea"/>
              </a:rPr>
              <a:t>区别？</a:t>
            </a:r>
            <a:endParaRPr lang="zh-CN" sz="2400" b="1" err="1">
              <a:solidFill>
                <a:schemeClr val="tx1"/>
              </a:solidFill>
              <a:latin typeface="宋体" panose="02010600030101010101" pitchFamily="2" charset="-122"/>
              <a:sym typeface="Times New Roman" panose="02020603050405020304" pitchFamily="18" charset="0"/>
            </a:endParaRPr>
          </a:p>
          <a:p>
            <a:pPr algn="l"/>
            <a:r>
              <a:rPr lang="zh-CN" sz="2400" b="1" err="1">
                <a:solidFill>
                  <a:srgbClr val="CC0066"/>
                </a:solidFill>
                <a:latin typeface="宋体" panose="02010600030101010101" pitchFamily="2" charset="-122"/>
                <a:sym typeface="Times New Roman" panose="02020603050405020304" pitchFamily="18" charset="0"/>
              </a:rPr>
              <a:t>（可选择观看视频《</a:t>
            </a:r>
            <a:r>
              <a:rPr lang="zh-CN" altLang="en-US" sz="2400" b="1" err="1">
                <a:solidFill>
                  <a:srgbClr val="CC0066"/>
                </a:solidFill>
                <a:latin typeface="宋体" panose="02010600030101010101" pitchFamily="2" charset="-122"/>
                <a:sym typeface="Times New Roman" panose="02020603050405020304" pitchFamily="18" charset="0"/>
              </a:rPr>
              <a:t>外分泌腺与内分泌腺的区别</a:t>
            </a:r>
            <a:r>
              <a:rPr lang="zh-CN" sz="2400" b="1" err="1">
                <a:solidFill>
                  <a:srgbClr val="CC0066"/>
                </a:solidFill>
                <a:latin typeface="宋体" panose="02010600030101010101" pitchFamily="2" charset="-122"/>
                <a:sym typeface="Times New Roman" panose="02020603050405020304" pitchFamily="18" charset="0"/>
              </a:rPr>
              <a:t>》）</a:t>
            </a:r>
            <a:endParaRPr lang="zh-CN" sz="2400" b="1" err="1">
              <a:solidFill>
                <a:srgbClr val="CC0066"/>
              </a:solidFill>
              <a:latin typeface="宋体" panose="02010600030101010101" pitchFamily="2" charset="-122"/>
              <a:sym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84835" y="1521143"/>
          <a:ext cx="7974330" cy="2862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5020"/>
                <a:gridCol w="2901315"/>
                <a:gridCol w="3007995"/>
              </a:tblGrid>
              <a:tr h="386080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 sz="135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外分泌腺</a:t>
                      </a:r>
                      <a:endParaRPr lang="zh-CN" altLang="en-US" sz="18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b="1" smtClean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内分</a:t>
                      </a:r>
                      <a:r>
                        <a:rPr lang="zh-CN" altLang="en-US" sz="18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泌腺</a:t>
                      </a:r>
                      <a:endParaRPr lang="zh-CN" altLang="en-US" sz="18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72745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有无导管</a:t>
                      </a:r>
                      <a:endParaRPr lang="zh-CN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l">
                        <a:buNone/>
                      </a:pPr>
                      <a:endParaRPr lang="zh-CN" altLang="en-US" sz="135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l">
                        <a:buNone/>
                      </a:pPr>
                      <a:endParaRPr lang="zh-CN" altLang="en-US" sz="135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72110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分泌物</a:t>
                      </a:r>
                      <a:endParaRPr lang="zh-CN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l">
                        <a:buNone/>
                      </a:pPr>
                      <a:endParaRPr lang="zh-CN" altLang="en-US" sz="135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l">
                        <a:buNone/>
                      </a:pPr>
                      <a:endParaRPr lang="zh-CN" altLang="en-US" sz="135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72745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分泌物量</a:t>
                      </a:r>
                      <a:endParaRPr lang="zh-CN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l">
                        <a:buNone/>
                      </a:pPr>
                      <a:endParaRPr lang="zh-CN" altLang="en-US" sz="135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l">
                        <a:buNone/>
                      </a:pPr>
                      <a:endParaRPr lang="zh-CN" altLang="en-US" sz="135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665480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分泌物的排出</a:t>
                      </a:r>
                      <a:endParaRPr lang="zh-CN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vert="horz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l">
                        <a:buNone/>
                      </a:pPr>
                      <a:endParaRPr lang="zh-CN" altLang="en-US" sz="135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l">
                        <a:buNone/>
                      </a:pPr>
                      <a:endParaRPr lang="zh-CN" altLang="en-US" sz="135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693420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举例</a:t>
                      </a:r>
                      <a:endParaRPr lang="zh-CN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vert="horz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l">
                        <a:buNone/>
                      </a:pPr>
                      <a:endParaRPr lang="zh-CN" altLang="en-US" sz="135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l">
                        <a:buNone/>
                      </a:pPr>
                      <a:endParaRPr lang="zh-CN" altLang="en-US" sz="135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文本框 3"/>
          <p:cNvSpPr txBox="1"/>
          <p:nvPr>
            <p:custDataLst>
              <p:tags r:id="rId2"/>
            </p:custDataLst>
          </p:nvPr>
        </p:nvSpPr>
        <p:spPr>
          <a:xfrm>
            <a:off x="-28813" y="208915"/>
            <a:ext cx="9172575" cy="50673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anchor="t">
            <a:spAutoFit/>
          </a:bodyPr>
          <a:lstStyle/>
          <a:p>
            <a:pPr algn="ctr"/>
            <a:r>
              <a:rPr lang="zh-CN" altLang="zh-CN" sz="27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二、</a:t>
            </a:r>
            <a:r>
              <a:rPr lang="zh-CN" altLang="en-US" sz="27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腺体的分类</a:t>
            </a:r>
            <a:endParaRPr lang="zh-CN" altLang="zh-CN" sz="27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4531" y="1886414"/>
            <a:ext cx="2984264" cy="200738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-238" y="205105"/>
            <a:ext cx="9172575" cy="50673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anchor="t">
            <a:spAutoFit/>
          </a:bodyPr>
          <a:p>
            <a:pPr algn="ctr"/>
            <a:r>
              <a:rPr lang="zh-CN" altLang="zh-CN" sz="27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三、</a:t>
            </a:r>
            <a:r>
              <a:rPr lang="zh-CN" altLang="en-US" sz="27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激素</a:t>
            </a:r>
            <a:r>
              <a:rPr lang="zh-CN" altLang="en-US" sz="27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研究的</a:t>
            </a:r>
            <a:r>
              <a:rPr lang="zh-CN" altLang="en-US" sz="27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实例</a:t>
            </a:r>
            <a:endParaRPr lang="zh-CN" altLang="en-US" sz="270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4"/>
            </p:custDataLst>
          </p:nvPr>
        </p:nvSpPr>
        <p:spPr>
          <a:xfrm>
            <a:off x="4408170" y="1886585"/>
            <a:ext cx="4452620" cy="3415030"/>
          </a:xfrm>
          <a:prstGeom prst="rect">
            <a:avLst/>
          </a:prstGeom>
          <a:noFill/>
          <a:ln w="41275" cmpd="sng">
            <a:solidFill>
              <a:srgbClr val="00B050"/>
            </a:solidFill>
            <a:prstDash val="solid"/>
          </a:ln>
        </p:spPr>
        <p:txBody>
          <a:bodyPr wrap="square" rtlCol="0">
            <a:spAutoFit/>
          </a:bodyPr>
          <a:p>
            <a:pPr algn="l"/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[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思考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]</a:t>
            </a:r>
            <a:endParaRPr lang="en-US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/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Times New Roman" panose="02020603050405020304" pitchFamily="18" charset="0"/>
              </a:rPr>
              <a:t>①班廷是如何证实胰岛素是由胰腺中的胰岛分泌的？</a:t>
            </a:r>
            <a:endParaRPr lang="zh-CN" sz="2400" b="1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  <a:sym typeface="Times New Roman" panose="02020603050405020304" pitchFamily="18" charset="0"/>
            </a:endParaRPr>
          </a:p>
          <a:p>
            <a:pPr algn="l"/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Times New Roman" panose="02020603050405020304" pitchFamily="18" charset="0"/>
              </a:rPr>
              <a:t>②从以上实例，你能归纳出研究一种内分泌腺及其分泌激素功能的方法吗？</a:t>
            </a:r>
            <a:endParaRPr lang="zh-CN" sz="2400" b="1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  <a:sym typeface="+mn-ea"/>
            </a:endParaRPr>
          </a:p>
          <a:p>
            <a:pPr algn="l"/>
            <a:r>
              <a:rPr lang="zh-CN" sz="2400" b="1" err="1">
                <a:solidFill>
                  <a:srgbClr val="CC0066"/>
                </a:solidFill>
                <a:latin typeface="宋体" panose="02010600030101010101" pitchFamily="2" charset="-122"/>
                <a:sym typeface="Times New Roman" panose="02020603050405020304" pitchFamily="18" charset="0"/>
              </a:rPr>
              <a:t>（可选择阅读教材第</a:t>
            </a:r>
            <a:r>
              <a:rPr lang="zh-CN" sz="2400" b="1" err="1">
                <a:solidFill>
                  <a:srgbClr val="CC0066"/>
                </a:solidFill>
                <a:latin typeface="+mn-ea"/>
                <a:sym typeface="Times New Roman" panose="02020603050405020304" pitchFamily="18" charset="0"/>
              </a:rPr>
              <a:t>４８－４９</a:t>
            </a:r>
            <a:r>
              <a:rPr lang="zh-CN" sz="2400" b="1" err="1">
                <a:solidFill>
                  <a:srgbClr val="CC0066"/>
                </a:solidFill>
                <a:latin typeface="宋体" panose="02010600030101010101" pitchFamily="2" charset="-122"/>
                <a:sym typeface="Times New Roman" panose="02020603050405020304" pitchFamily="18" charset="0"/>
              </a:rPr>
              <a:t>页和观看视频《人体内分泌系统和</a:t>
            </a:r>
            <a:r>
              <a:rPr lang="zh-CN" sz="2400" b="1" err="1">
                <a:solidFill>
                  <a:srgbClr val="CC0066"/>
                </a:solidFill>
                <a:latin typeface="宋体" panose="02010600030101010101" pitchFamily="2" charset="-122"/>
                <a:sym typeface="Times New Roman" panose="02020603050405020304" pitchFamily="18" charset="0"/>
              </a:rPr>
              <a:t>激素》）</a:t>
            </a:r>
            <a:endParaRPr 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>
            <p:custDataLst>
              <p:tags r:id="rId1"/>
            </p:custDataLst>
          </p:nvPr>
        </p:nvSpPr>
        <p:spPr>
          <a:xfrm>
            <a:off x="-238" y="307340"/>
            <a:ext cx="9172575" cy="50673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anchor="t">
            <a:spAutoFit/>
          </a:bodyPr>
          <a:lstStyle/>
          <a:p>
            <a:pPr algn="ctr"/>
            <a:r>
              <a:rPr lang="zh-CN" altLang="zh-CN" sz="27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四、</a:t>
            </a:r>
            <a:r>
              <a:rPr lang="zh-CN" altLang="en-US" sz="27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内分泌系统的组成与功能</a:t>
            </a:r>
            <a:endParaRPr lang="zh-CN" altLang="zh-CN" sz="27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2771" name="Text Box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69716" y="1477804"/>
            <a:ext cx="1045369" cy="4140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kumimoji="1" lang="zh-CN" altLang="en-US" sz="21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下丘脑</a:t>
            </a:r>
            <a:endParaRPr kumimoji="1" lang="zh-CN" altLang="en-US" sz="210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2772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14985" y="1956911"/>
            <a:ext cx="800100" cy="41402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kumimoji="1" lang="zh-CN" altLang="en-US" sz="21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垂体</a:t>
            </a:r>
            <a:endParaRPr kumimoji="1" lang="zh-CN" altLang="en-US" sz="210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2773" name="Text Box 5">
            <a:hlinkClick r:id="" action="ppaction://hlinkshowjump?jump=nextslide"/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264932" y="1956911"/>
            <a:ext cx="1143000" cy="41402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kumimoji="1" lang="zh-CN" altLang="en-US" sz="21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甲状腺</a:t>
            </a:r>
            <a:endParaRPr kumimoji="1" lang="zh-CN" altLang="en-US" sz="210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065304" y="2886551"/>
            <a:ext cx="1143000" cy="41402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kumimoji="1" lang="zh-CN" altLang="en-US" sz="21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胸腺</a:t>
            </a:r>
            <a:endParaRPr kumimoji="1" lang="zh-CN" altLang="en-US" sz="210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20663" y="3276124"/>
            <a:ext cx="1143000" cy="41402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kumimoji="1" lang="zh-CN" altLang="en-US" sz="21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肾上腺</a:t>
            </a:r>
            <a:endParaRPr kumimoji="1" lang="zh-CN" altLang="en-US" sz="210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2776" name="Text Box 8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259376" y="3826669"/>
            <a:ext cx="795338" cy="41402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kumimoji="1" lang="zh-CN" altLang="en-US" sz="21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胰腺</a:t>
            </a:r>
            <a:endParaRPr kumimoji="1" lang="zh-CN" altLang="en-US" sz="210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2777" name="Text Box 9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70456" y="4344115"/>
            <a:ext cx="717947" cy="41402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kumimoji="1" lang="zh-CN" altLang="en-US" sz="21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卵巢</a:t>
            </a:r>
            <a:endParaRPr kumimoji="1" lang="zh-CN" altLang="en-US" sz="210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2778" name="Text Box 10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72135" y="5143500"/>
            <a:ext cx="742950" cy="41402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kumimoji="1" lang="zh-CN" altLang="en-US" sz="21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睾丸</a:t>
            </a:r>
            <a:endParaRPr kumimoji="1" lang="zh-CN" altLang="en-US" sz="210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" name="Picture 19" descr="图片1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1286986" y="1212533"/>
            <a:ext cx="1972628" cy="4432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文本框 21"/>
          <p:cNvSpPr txBox="1"/>
          <p:nvPr>
            <p:custDataLst>
              <p:tags r:id="rId12"/>
            </p:custDataLst>
          </p:nvPr>
        </p:nvSpPr>
        <p:spPr>
          <a:xfrm>
            <a:off x="4408170" y="1886585"/>
            <a:ext cx="4452620" cy="1568450"/>
          </a:xfrm>
          <a:prstGeom prst="rect">
            <a:avLst/>
          </a:prstGeom>
          <a:noFill/>
          <a:ln w="41275" cmpd="sng">
            <a:solidFill>
              <a:srgbClr val="00B050"/>
            </a:solidFill>
            <a:prstDash val="solid"/>
          </a:ln>
        </p:spPr>
        <p:txBody>
          <a:bodyPr wrap="square" rtlCol="0">
            <a:spAutoFit/>
          </a:bodyPr>
          <a:p>
            <a:pPr algn="l"/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[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思考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]</a:t>
            </a:r>
            <a:endParaRPr lang="en-US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/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Times New Roman" panose="02020603050405020304" pitchFamily="18" charset="0"/>
              </a:rPr>
              <a:t>人体有主要有哪些内分泌腺？它们分泌的激素有哪些</a:t>
            </a: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Times New Roman" panose="02020603050405020304" pitchFamily="18" charset="0"/>
              </a:rPr>
              <a:t>功能？</a:t>
            </a:r>
            <a:endParaRPr lang="zh-CN" sz="2400" b="1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  <a:sym typeface="Times New Roman" panose="02020603050405020304" pitchFamily="18" charset="0"/>
            </a:endParaRPr>
          </a:p>
          <a:p>
            <a:pPr algn="l"/>
            <a:r>
              <a:rPr lang="zh-CN" sz="2400" b="1" err="1">
                <a:solidFill>
                  <a:srgbClr val="CC0066"/>
                </a:solidFill>
                <a:latin typeface="宋体" panose="02010600030101010101" pitchFamily="2" charset="-122"/>
                <a:sym typeface="Times New Roman" panose="02020603050405020304" pitchFamily="18" charset="0"/>
              </a:rPr>
              <a:t>（阅读教材第</a:t>
            </a:r>
            <a:r>
              <a:rPr lang="zh-CN" sz="2400" b="1" err="1">
                <a:solidFill>
                  <a:srgbClr val="CC0066"/>
                </a:solidFill>
                <a:latin typeface="+mn-ea"/>
                <a:sym typeface="Times New Roman" panose="02020603050405020304" pitchFamily="18" charset="0"/>
              </a:rPr>
              <a:t>４６－４７</a:t>
            </a:r>
            <a:r>
              <a:rPr lang="zh-CN" sz="2400" b="1" err="1">
                <a:solidFill>
                  <a:srgbClr val="CC0066"/>
                </a:solidFill>
                <a:latin typeface="宋体" panose="02010600030101010101" pitchFamily="2" charset="-122"/>
                <a:sym typeface="Times New Roman" panose="02020603050405020304" pitchFamily="18" charset="0"/>
              </a:rPr>
              <a:t>页）</a:t>
            </a:r>
            <a:endParaRPr 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UNIQUEID" val="5847"/>
</p:tagLst>
</file>

<file path=ppt/tags/tag10.xml><?xml version="1.0" encoding="utf-8"?>
<p:tagLst xmlns:p="http://schemas.openxmlformats.org/presentationml/2006/main">
  <p:tag name="AS_UNIQUEID" val="5675"/>
</p:tagLst>
</file>

<file path=ppt/tags/tag11.xml><?xml version="1.0" encoding="utf-8"?>
<p:tagLst xmlns:p="http://schemas.openxmlformats.org/presentationml/2006/main">
  <p:tag name="AS_UNIQUEID" val="2508"/>
</p:tagLst>
</file>

<file path=ppt/tags/tag12.xml><?xml version="1.0" encoding="utf-8"?>
<p:tagLst xmlns:p="http://schemas.openxmlformats.org/presentationml/2006/main">
  <p:tag name="AS_UNIQUEID" val="5676"/>
</p:tagLst>
</file>

<file path=ppt/tags/tag13.xml><?xml version="1.0" encoding="utf-8"?>
<p:tagLst xmlns:p="http://schemas.openxmlformats.org/presentationml/2006/main">
  <p:tag name="AS_UNIQUEID" val="2505"/>
</p:tagLst>
</file>

<file path=ppt/tags/tag14.xml><?xml version="1.0" encoding="utf-8"?>
<p:tagLst xmlns:p="http://schemas.openxmlformats.org/presentationml/2006/main">
  <p:tag name="AS_UNIQUEID" val="2504"/>
</p:tagLst>
</file>

<file path=ppt/tags/tag15.xml><?xml version="1.0" encoding="utf-8"?>
<p:tagLst xmlns:p="http://schemas.openxmlformats.org/presentationml/2006/main">
  <p:tag name="AS_UNIQUEID" val="2505"/>
</p:tagLst>
</file>

<file path=ppt/tags/tag16.xml><?xml version="1.0" encoding="utf-8"?>
<p:tagLst xmlns:p="http://schemas.openxmlformats.org/presentationml/2006/main">
  <p:tag name="AS_UNIQUEID" val="5683"/>
</p:tagLst>
</file>

<file path=ppt/tags/tag17.xml><?xml version="1.0" encoding="utf-8"?>
<p:tagLst xmlns:p="http://schemas.openxmlformats.org/presentationml/2006/main">
  <p:tag name="AS_UNIQUEID" val="5684"/>
</p:tagLst>
</file>

<file path=ppt/tags/tag18.xml><?xml version="1.0" encoding="utf-8"?>
<p:tagLst xmlns:p="http://schemas.openxmlformats.org/presentationml/2006/main">
  <p:tag name="AS_UNIQUEID" val="2508"/>
</p:tagLst>
</file>

<file path=ppt/tags/tag19.xml><?xml version="1.0" encoding="utf-8"?>
<p:tagLst xmlns:p="http://schemas.openxmlformats.org/presentationml/2006/main">
  <p:tag name="AS_UNIQUEID" val="5685"/>
</p:tagLst>
</file>

<file path=ppt/tags/tag2.xml><?xml version="1.0" encoding="utf-8"?>
<p:tagLst xmlns:p="http://schemas.openxmlformats.org/presentationml/2006/main">
  <p:tag name="AS_UNIQUEID" val="5848"/>
</p:tagLst>
</file>

<file path=ppt/tags/tag20.xml><?xml version="1.0" encoding="utf-8"?>
<p:tagLst xmlns:p="http://schemas.openxmlformats.org/presentationml/2006/main">
  <p:tag name="AS_UNIQUEID" val="5345"/>
</p:tagLst>
</file>

<file path=ppt/tags/tag21.xml><?xml version="1.0" encoding="utf-8"?>
<p:tagLst xmlns:p="http://schemas.openxmlformats.org/presentationml/2006/main">
  <p:tag name="AS_UNIQUEID" val="5686"/>
</p:tagLst>
</file>

<file path=ppt/tags/tag22.xml><?xml version="1.0" encoding="utf-8"?>
<p:tagLst xmlns:p="http://schemas.openxmlformats.org/presentationml/2006/main">
  <p:tag name="AS_UNIQUEID" val="2505"/>
</p:tagLst>
</file>

<file path=ppt/tags/tag23.xml><?xml version="1.0" encoding="utf-8"?>
<p:tagLst xmlns:p="http://schemas.openxmlformats.org/presentationml/2006/main">
  <p:tag name="AS_UNIQUEID" val="2193"/>
</p:tagLst>
</file>

<file path=ppt/tags/tag24.xml><?xml version="1.0" encoding="utf-8"?>
<p:tagLst xmlns:p="http://schemas.openxmlformats.org/presentationml/2006/main">
  <p:tag name="AS_UNIQUEID" val="2195"/>
</p:tagLst>
</file>

<file path=ppt/tags/tag25.xml><?xml version="1.0" encoding="utf-8"?>
<p:tagLst xmlns:p="http://schemas.openxmlformats.org/presentationml/2006/main">
  <p:tag name="AS_UNIQUEID" val="2196"/>
</p:tagLst>
</file>

<file path=ppt/tags/tag26.xml><?xml version="1.0" encoding="utf-8"?>
<p:tagLst xmlns:p="http://schemas.openxmlformats.org/presentationml/2006/main">
  <p:tag name="AS_UNIQUEID" val="2197"/>
</p:tagLst>
</file>

<file path=ppt/tags/tag27.xml><?xml version="1.0" encoding="utf-8"?>
<p:tagLst xmlns:p="http://schemas.openxmlformats.org/presentationml/2006/main">
  <p:tag name="AS_UNIQUEID" val="2199"/>
</p:tagLst>
</file>

<file path=ppt/tags/tag28.xml><?xml version="1.0" encoding="utf-8"?>
<p:tagLst xmlns:p="http://schemas.openxmlformats.org/presentationml/2006/main">
  <p:tag name="AS_UNIQUEID" val="2200"/>
</p:tagLst>
</file>

<file path=ppt/tags/tag29.xml><?xml version="1.0" encoding="utf-8"?>
<p:tagLst xmlns:p="http://schemas.openxmlformats.org/presentationml/2006/main">
  <p:tag name="AS_UNIQUEID" val="2201"/>
</p:tagLst>
</file>

<file path=ppt/tags/tag3.xml><?xml version="1.0" encoding="utf-8"?>
<p:tagLst xmlns:p="http://schemas.openxmlformats.org/presentationml/2006/main">
  <p:tag name="AS_UNIQUEID" val="1176"/>
</p:tagLst>
</file>

<file path=ppt/tags/tag30.xml><?xml version="1.0" encoding="utf-8"?>
<p:tagLst xmlns:p="http://schemas.openxmlformats.org/presentationml/2006/main">
  <p:tag name="AS_UNIQUEID" val="2202"/>
</p:tagLst>
</file>

<file path=ppt/tags/tag31.xml><?xml version="1.0" encoding="utf-8"?>
<p:tagLst xmlns:p="http://schemas.openxmlformats.org/presentationml/2006/main">
  <p:tag name="AS_UNIQUEID" val="2203"/>
</p:tagLst>
</file>

<file path=ppt/tags/tag32.xml><?xml version="1.0" encoding="utf-8"?>
<p:tagLst xmlns:p="http://schemas.openxmlformats.org/presentationml/2006/main">
  <p:tag name="AS_UNIQUEID" val="2204"/>
</p:tagLst>
</file>

<file path=ppt/tags/tag33.xml><?xml version="1.0" encoding="utf-8"?>
<p:tagLst xmlns:p="http://schemas.openxmlformats.org/presentationml/2006/main">
  <p:tag name="AS_UNIQUEID" val="2205"/>
</p:tagLst>
</file>

<file path=ppt/tags/tag34.xml><?xml version="1.0" encoding="utf-8"?>
<p:tagLst xmlns:p="http://schemas.openxmlformats.org/presentationml/2006/main">
  <p:tag name="AS_UNIQUEID" val="2206"/>
</p:tagLst>
</file>

<file path=ppt/tags/tag35.xml><?xml version="1.0" encoding="utf-8"?>
<p:tagLst xmlns:p="http://schemas.openxmlformats.org/presentationml/2006/main">
  <p:tag name="AS_UNIQUEID" val="2181"/>
</p:tagLst>
</file>

<file path=ppt/tags/tag36.xml><?xml version="1.0" encoding="utf-8"?>
<p:tagLst xmlns:p="http://schemas.openxmlformats.org/presentationml/2006/main">
  <p:tag name="AS_UNIQUEID" val="2182"/>
</p:tagLst>
</file>

<file path=ppt/tags/tag37.xml><?xml version="1.0" encoding="utf-8"?>
<p:tagLst xmlns:p="http://schemas.openxmlformats.org/presentationml/2006/main">
  <p:tag name="AS_UNIQUEID" val="2183"/>
</p:tagLst>
</file>

<file path=ppt/tags/tag38.xml><?xml version="1.0" encoding="utf-8"?>
<p:tagLst xmlns:p="http://schemas.openxmlformats.org/presentationml/2006/main">
  <p:tag name="AS_UNIQUEID" val="2184"/>
</p:tagLst>
</file>

<file path=ppt/tags/tag39.xml><?xml version="1.0" encoding="utf-8"?>
<p:tagLst xmlns:p="http://schemas.openxmlformats.org/presentationml/2006/main">
  <p:tag name="AS_UNIQUEID" val="2185"/>
</p:tagLst>
</file>

<file path=ppt/tags/tag4.xml><?xml version="1.0" encoding="utf-8"?>
<p:tagLst xmlns:p="http://schemas.openxmlformats.org/presentationml/2006/main">
  <p:tag name="AS_UNIQUEID" val="1177"/>
</p:tagLst>
</file>

<file path=ppt/tags/tag40.xml><?xml version="1.0" encoding="utf-8"?>
<p:tagLst xmlns:p="http://schemas.openxmlformats.org/presentationml/2006/main">
  <p:tag name="AS_UNIQUEID" val="2102"/>
</p:tagLst>
</file>

<file path=ppt/tags/tag41.xml><?xml version="1.0" encoding="utf-8"?>
<p:tagLst xmlns:p="http://schemas.openxmlformats.org/presentationml/2006/main">
  <p:tag name="AS_UNIQUEID" val="647"/>
</p:tagLst>
</file>

<file path=ppt/tags/tag42.xml><?xml version="1.0" encoding="utf-8"?>
<p:tagLst xmlns:p="http://schemas.openxmlformats.org/presentationml/2006/main">
  <p:tag name="AS_UNIQUEID" val="1305"/>
</p:tagLst>
</file>

<file path=ppt/tags/tag43.xml><?xml version="1.0" encoding="utf-8"?>
<p:tagLst xmlns:p="http://schemas.openxmlformats.org/presentationml/2006/main">
  <p:tag name="KSO_WM_SPECIAL_SOURCE" val="bdnull"/>
</p:tagLst>
</file>

<file path=ppt/tags/tag44.xml><?xml version="1.0" encoding="utf-8"?>
<p:tagLst xmlns:p="http://schemas.openxmlformats.org/presentationml/2006/main">
  <p:tag name="AS_UNIQUEID" val="2102"/>
</p:tagLst>
</file>

<file path=ppt/tags/tag45.xml><?xml version="1.0" encoding="utf-8"?>
<p:tagLst xmlns:p="http://schemas.openxmlformats.org/presentationml/2006/main">
  <p:tag name="AS_UNIQUEID" val="2209"/>
</p:tagLst>
</file>

<file path=ppt/tags/tag46.xml><?xml version="1.0" encoding="utf-8"?>
<p:tagLst xmlns:p="http://schemas.openxmlformats.org/presentationml/2006/main">
  <p:tag name="AS_UNIQUEID" val="2210"/>
</p:tagLst>
</file>

<file path=ppt/tags/tag47.xml><?xml version="1.0" encoding="utf-8"?>
<p:tagLst xmlns:p="http://schemas.openxmlformats.org/presentationml/2006/main">
  <p:tag name="AS_UNIQUEID" val="2211"/>
</p:tagLst>
</file>

<file path=ppt/tags/tag48.xml><?xml version="1.0" encoding="utf-8"?>
<p:tagLst xmlns:p="http://schemas.openxmlformats.org/presentationml/2006/main">
  <p:tag name="AS_UNIQUEID" val="2212"/>
</p:tagLst>
</file>

<file path=ppt/tags/tag49.xml><?xml version="1.0" encoding="utf-8"?>
<p:tagLst xmlns:p="http://schemas.openxmlformats.org/presentationml/2006/main">
  <p:tag name="AS_UNIQUEID" val="386"/>
</p:tagLst>
</file>

<file path=ppt/tags/tag5.xml><?xml version="1.0" encoding="utf-8"?>
<p:tagLst xmlns:p="http://schemas.openxmlformats.org/presentationml/2006/main">
  <p:tag name="AS_UNIQUEID" val="1178"/>
</p:tagLst>
</file>

<file path=ppt/tags/tag50.xml><?xml version="1.0" encoding="utf-8"?>
<p:tagLst xmlns:p="http://schemas.openxmlformats.org/presentationml/2006/main">
  <p:tag name="AS_UNIQUEID" val="2217"/>
</p:tagLst>
</file>

<file path=ppt/tags/tag51.xml><?xml version="1.0" encoding="utf-8"?>
<p:tagLst xmlns:p="http://schemas.openxmlformats.org/presentationml/2006/main">
  <p:tag name="AS_UNIQUEID" val="2218"/>
</p:tagLst>
</file>

<file path=ppt/tags/tag52.xml><?xml version="1.0" encoding="utf-8"?>
<p:tagLst xmlns:p="http://schemas.openxmlformats.org/presentationml/2006/main">
  <p:tag name="AS_UNIQUEID" val="2219"/>
</p:tagLst>
</file>

<file path=ppt/tags/tag53.xml><?xml version="1.0" encoding="utf-8"?>
<p:tagLst xmlns:p="http://schemas.openxmlformats.org/presentationml/2006/main">
  <p:tag name="AS_UNIQUEID" val="384"/>
</p:tagLst>
</file>

<file path=ppt/tags/tag54.xml><?xml version="1.0" encoding="utf-8"?>
<p:tagLst xmlns:p="http://schemas.openxmlformats.org/presentationml/2006/main">
  <p:tag name="AS_UNIQUEID" val="2220"/>
</p:tagLst>
</file>

<file path=ppt/tags/tag55.xml><?xml version="1.0" encoding="utf-8"?>
<p:tagLst xmlns:p="http://schemas.openxmlformats.org/presentationml/2006/main">
  <p:tag name="AS_UNIQUEID" val="2221"/>
</p:tagLst>
</file>

<file path=ppt/tags/tag56.xml><?xml version="1.0" encoding="utf-8"?>
<p:tagLst xmlns:p="http://schemas.openxmlformats.org/presentationml/2006/main">
  <p:tag name="AS_UNIQUEID" val="2222"/>
</p:tagLst>
</file>

<file path=ppt/tags/tag57.xml><?xml version="1.0" encoding="utf-8"?>
<p:tagLst xmlns:p="http://schemas.openxmlformats.org/presentationml/2006/main">
  <p:tag name="AS_UNIQUEID" val="1305"/>
</p:tagLst>
</file>

<file path=ppt/tags/tag58.xml><?xml version="1.0" encoding="utf-8"?>
<p:tagLst xmlns:p="http://schemas.openxmlformats.org/presentationml/2006/main">
  <p:tag name="AS_UNIQUEID" val="633"/>
  <p:tag name="KSO_WM_UNIT_TABLE_BEAUTIFY" val="smartTable{a86f7d06-fe59-41eb-91ca-b1cfb9320a13}"/>
  <p:tag name="TABLE_ENDDRAG_ORIGIN_RECT" val="837*300"/>
  <p:tag name="TABLE_ENDDRAG_RECT" val="72*50*837*300"/>
</p:tagLst>
</file>

<file path=ppt/tags/tag59.xml><?xml version="1.0" encoding="utf-8"?>
<p:tagLst xmlns:p="http://schemas.openxmlformats.org/presentationml/2006/main">
  <p:tag name="AS_UNIQUEID" val="2102"/>
</p:tagLst>
</file>

<file path=ppt/tags/tag6.xml><?xml version="1.0" encoding="utf-8"?>
<p:tagLst xmlns:p="http://schemas.openxmlformats.org/presentationml/2006/main">
  <p:tag name="AS_UNIQUEID" val="1179"/>
</p:tagLst>
</file>

<file path=ppt/tags/tag60.xml><?xml version="1.0" encoding="utf-8"?>
<p:tagLst xmlns:p="http://schemas.openxmlformats.org/presentationml/2006/main">
  <p:tag name="KSO_WM_SPECIAL_SOURCE" val="bdnull"/>
</p:tagLst>
</file>

<file path=ppt/tags/tag61.xml><?xml version="1.0" encoding="utf-8"?>
<p:tagLst xmlns:p="http://schemas.openxmlformats.org/presentationml/2006/main">
  <p:tag name="AS_UNIQUEID" val="2628"/>
  <p:tag name="KSO_WM_UNIT_PLACING_PICTURE_USER_VIEWPORT" val="{&quot;height&quot;:3161.2299212598423,&quot;width&quot;:4699.628346456693}"/>
</p:tagLst>
</file>

<file path=ppt/tags/tag62.xml><?xml version="1.0" encoding="utf-8"?>
<p:tagLst xmlns:p="http://schemas.openxmlformats.org/presentationml/2006/main">
  <p:tag name="AS_UNIQUEID" val="2102"/>
</p:tagLst>
</file>

<file path=ppt/tags/tag63.xml><?xml version="1.0" encoding="utf-8"?>
<p:tagLst xmlns:p="http://schemas.openxmlformats.org/presentationml/2006/main">
  <p:tag name="AS_UNIQUEID" val="1305"/>
</p:tagLst>
</file>

<file path=ppt/tags/tag64.xml><?xml version="1.0" encoding="utf-8"?>
<p:tagLst xmlns:p="http://schemas.openxmlformats.org/presentationml/2006/main">
  <p:tag name="AS_UNIQUEID" val="2102"/>
</p:tagLst>
</file>

<file path=ppt/tags/tag65.xml><?xml version="1.0" encoding="utf-8"?>
<p:tagLst xmlns:p="http://schemas.openxmlformats.org/presentationml/2006/main">
  <p:tag name="AS_UNIQUEID" val="2272"/>
</p:tagLst>
</file>

<file path=ppt/tags/tag66.xml><?xml version="1.0" encoding="utf-8"?>
<p:tagLst xmlns:p="http://schemas.openxmlformats.org/presentationml/2006/main">
  <p:tag name="AS_UNIQUEID" val="2273"/>
</p:tagLst>
</file>

<file path=ppt/tags/tag67.xml><?xml version="1.0" encoding="utf-8"?>
<p:tagLst xmlns:p="http://schemas.openxmlformats.org/presentationml/2006/main">
  <p:tag name="AS_UNIQUEID" val="2274"/>
</p:tagLst>
</file>

<file path=ppt/tags/tag68.xml><?xml version="1.0" encoding="utf-8"?>
<p:tagLst xmlns:p="http://schemas.openxmlformats.org/presentationml/2006/main">
  <p:tag name="AS_UNIQUEID" val="2275"/>
</p:tagLst>
</file>

<file path=ppt/tags/tag69.xml><?xml version="1.0" encoding="utf-8"?>
<p:tagLst xmlns:p="http://schemas.openxmlformats.org/presentationml/2006/main">
  <p:tag name="AS_UNIQUEID" val="2276"/>
</p:tagLst>
</file>

<file path=ppt/tags/tag7.xml><?xml version="1.0" encoding="utf-8"?>
<p:tagLst xmlns:p="http://schemas.openxmlformats.org/presentationml/2006/main">
  <p:tag name="AS_UNIQUEID" val="2504"/>
</p:tagLst>
</file>

<file path=ppt/tags/tag70.xml><?xml version="1.0" encoding="utf-8"?>
<p:tagLst xmlns:p="http://schemas.openxmlformats.org/presentationml/2006/main">
  <p:tag name="AS_UNIQUEID" val="2277"/>
</p:tagLst>
</file>

<file path=ppt/tags/tag71.xml><?xml version="1.0" encoding="utf-8"?>
<p:tagLst xmlns:p="http://schemas.openxmlformats.org/presentationml/2006/main">
  <p:tag name="AS_UNIQUEID" val="2278"/>
</p:tagLst>
</file>

<file path=ppt/tags/tag72.xml><?xml version="1.0" encoding="utf-8"?>
<p:tagLst xmlns:p="http://schemas.openxmlformats.org/presentationml/2006/main">
  <p:tag name="AS_UNIQUEID" val="2279"/>
</p:tagLst>
</file>

<file path=ppt/tags/tag73.xml><?xml version="1.0" encoding="utf-8"?>
<p:tagLst xmlns:p="http://schemas.openxmlformats.org/presentationml/2006/main">
  <p:tag name="AS_UNIQUEID" val="2288"/>
</p:tagLst>
</file>

<file path=ppt/tags/tag74.xml><?xml version="1.0" encoding="utf-8"?>
<p:tagLst xmlns:p="http://schemas.openxmlformats.org/presentationml/2006/main">
  <p:tag name="AS_UNIQUEID" val="1305"/>
</p:tagLst>
</file>

<file path=ppt/tags/tag75.xml><?xml version="1.0" encoding="utf-8"?>
<p:tagLst xmlns:p="http://schemas.openxmlformats.org/presentationml/2006/main">
  <p:tag name="COMMONDATA" val="eyJoZGlkIjoiMGE3OTYyNjE0ZDk3ZTFiMTA4YWM1OGNlOTNjMGVjMzkifQ=="/>
</p:tagLst>
</file>

<file path=ppt/tags/tag8.xml><?xml version="1.0" encoding="utf-8"?>
<p:tagLst xmlns:p="http://schemas.openxmlformats.org/presentationml/2006/main">
  <p:tag name="AS_UNIQUEID" val="2505"/>
</p:tagLst>
</file>

<file path=ppt/tags/tag9.xml><?xml version="1.0" encoding="utf-8"?>
<p:tagLst xmlns:p="http://schemas.openxmlformats.org/presentationml/2006/main">
  <p:tag name="AS_UNIQUEID" val="5674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610</Words>
  <Application>WPS 演示</Application>
  <PresentationFormat>宽屏</PresentationFormat>
  <Paragraphs>99</Paragraphs>
  <Slides>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9" baseType="lpstr">
      <vt:lpstr>Arial</vt:lpstr>
      <vt:lpstr>宋体</vt:lpstr>
      <vt:lpstr>Wingdings</vt:lpstr>
      <vt:lpstr>Microsoft YaHei UI</vt:lpstr>
      <vt:lpstr>Times New Roman</vt:lpstr>
      <vt:lpstr>微软雅黑</vt:lpstr>
      <vt:lpstr>Arial</vt:lpstr>
      <vt:lpstr>黑体</vt:lpstr>
      <vt:lpstr>Calibri</vt:lpstr>
      <vt:lpstr>Arial Unicode MS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陈露露</cp:lastModifiedBy>
  <cp:revision>175</cp:revision>
  <dcterms:created xsi:type="dcterms:W3CDTF">2019-06-19T02:08:00Z</dcterms:created>
  <dcterms:modified xsi:type="dcterms:W3CDTF">2022-09-13T10:45:24Z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2052-11.1.0.12358</vt:lpwstr>
  </property>
  <property fmtid="{D5CDD505-2E9C-101B-9397-08002B2CF9AE}" pid="3" name="ICV">
    <vt:lpwstr>9DD4958B9FDB4D27B1F6681C59E904C3</vt:lpwstr>
  </property>
</Properties>
</file>