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4" r:id="rId3"/>
  </p:sldMasterIdLst>
  <p:notesMasterIdLst>
    <p:notesMasterId r:id="rId7"/>
  </p:notesMasterIdLst>
  <p:sldIdLst>
    <p:sldId id="257" r:id="rId4"/>
    <p:sldId id="371" r:id="rId5"/>
    <p:sldId id="372" r:id="rId6"/>
    <p:sldId id="373" r:id="rId8"/>
    <p:sldId id="374" r:id="rId9"/>
    <p:sldId id="375" r:id="rId10"/>
    <p:sldId id="376" r:id="rId11"/>
    <p:sldId id="377" r:id="rId12"/>
    <p:sldId id="378" r:id="rId13"/>
    <p:sldId id="379" r:id="rId14"/>
    <p:sldId id="380" r:id="rId15"/>
    <p:sldId id="381" r:id="rId16"/>
    <p:sldId id="382" r:id="rId17"/>
    <p:sldId id="383" r:id="rId18"/>
    <p:sldId id="384" r:id="rId19"/>
    <p:sldId id="385" r:id="rId20"/>
    <p:sldId id="386" r:id="rId21"/>
    <p:sldId id="387" r:id="rId22"/>
    <p:sldId id="388" r:id="rId23"/>
    <p:sldId id="389" r:id="rId24"/>
    <p:sldId id="390" r:id="rId25"/>
    <p:sldId id="391" r:id="rId26"/>
    <p:sldId id="392" r:id="rId27"/>
    <p:sldId id="393" r:id="rId28"/>
    <p:sldId id="394" r:id="rId29"/>
    <p:sldId id="395" r:id="rId30"/>
    <p:sldId id="396" r:id="rId31"/>
    <p:sldId id="397" r:id="rId32"/>
  </p:sldIdLst>
  <p:sldSz cx="12192000" cy="6858000"/>
  <p:notesSz cx="6858000" cy="9144000"/>
  <p:custDataLst>
    <p:tags r:id="rId37"/>
  </p:custDataLst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70" userDrawn="1">
          <p15:clr>
            <a:srgbClr val="A4A3A4"/>
          </p15:clr>
        </p15:guide>
        <p15:guide id="2" pos="383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231759764" name="仙楼未上" initials="仙" lastIdx="0" clrIdx="0"/>
  <p:cmAuthor id="1" name="薛 华林" initials="薛" lastIdx="0" clrIdx="0"/>
  <p:cmAuthor id="2" name="Administrator" initials="A" lastIdx="0" clrIdx="0"/>
  <p:cmAuthor id="0" name="未知用户1" initials="未知用户1" lastIdx="0" clrIdx="2"/>
  <p:cmAuthor id="3" name="Lenovo" initials="L" lastIdx="0" clrIdx="2"/>
  <p:cmAuthor id="7" name="kingsoft" initials="k" lastIdx="0" clrIdx="0"/>
  <p:cmAuthor id="9" name="作者" initials="作" lastIdx="0" clrIdx="24"/>
  <p:cmAuthor id="10" name="yyyaogd@126.com" initials="y" lastIdx="0" clrIdx="0"/>
  <p:cmAuthor id="11" name="wucj" initials="w" lastIdx="0" clrIdx="0"/>
  <p:cmAuthor id="12" name="SkyUser" initials="S" lastIdx="0" clrIdx="0"/>
  <p:cmAuthor id="6" name="雨林木风" initials="" lastIdx="0" clrIdx="0"/>
  <p:cmAuthor id="8" name="姜伟光" initials="姜" lastIdx="0" clrIdx="0"/>
  <p:cmAuthor id="5" name="宋洁然" initials="宋" lastIdx="0" clrIdx="1"/>
  <p:cmAuthor id="4" name="lenovo" initials="l" lastIdx="0" clrIdx="0"/>
  <p:cmAuthor id="14" name="珠珠的电脑" initials="珠" lastIdx="0" clrIdx="13"/>
  <p:cmAuthor id="15" name="admin" initials="a" lastIdx="0" clrIdx="14"/>
  <p:cmAuthor id="13" name="54410" initials="5" lastIdx="0" clrIdx="12"/>
  <p:cmAuthor id="17" name="86187" initials="8" lastIdx="0" clrIdx="16"/>
  <p:cmAuthor id="18" name="宁鹏鹏" initials="宁" lastIdx="0" clrIdx="17"/>
  <p:cmAuthor id="16" name="aurora" initials="a" lastIdx="0" clrIdx="15"/>
  <p:cmAuthor id="76" name="秦 霞" initials="秦" lastIdx="0" clrIdx="25"/>
  <p:cmAuthor id="23" name="Hiupan" initials="H" lastIdx="0" clrIdx="2"/>
  <p:cmAuthor id="302335242" name="泡沬" initials="泡" lastIdx="0" clrIdx="21"/>
  <p:cmAuthor id="2001" name="骆倩怡_Znauj26B" initials="authorId_382814100" lastIdx="0" clrIdx="0"/>
  <p:cmAuthor id="24" name="HIAPAD" initials="H" lastIdx="0" clrIdx="23"/>
  <p:cmAuthor id="22" name="cuisyz" initials="c" lastIdx="0" clrIdx="1"/>
  <p:cmAuthor id="25" name="林文苗" initials="林" lastIdx="0" clrIdx="24"/>
  <p:cmAuthor id="19" name="d'y" initials="d" lastIdx="0" clrIdx="18"/>
  <p:cmAuthor id="20" name="Z77qishmily@163.com" initials="Z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4319"/>
    <a:srgbClr val="224824"/>
    <a:srgbClr val="004930"/>
    <a:srgbClr val="016543"/>
    <a:srgbClr val="016E49"/>
    <a:srgbClr val="028458"/>
    <a:srgbClr val="D5E8CF"/>
    <a:srgbClr val="C4DEBB"/>
    <a:srgbClr val="A6C5BF"/>
    <a:srgbClr val="7CB6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070"/>
        <p:guide pos="3835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7" Type="http://schemas.openxmlformats.org/officeDocument/2006/relationships/tags" Target="tags/tag305.xml"/><Relationship Id="rId36" Type="http://schemas.openxmlformats.org/officeDocument/2006/relationships/commentAuthors" Target="commentAuthors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5" Type="http://schemas.openxmlformats.org/officeDocument/2006/relationships/tags" Target="../tags/tag48.xml"/><Relationship Id="rId4" Type="http://schemas.openxmlformats.org/officeDocument/2006/relationships/tags" Target="../tags/tag47.xml"/><Relationship Id="rId3" Type="http://schemas.openxmlformats.org/officeDocument/2006/relationships/tags" Target="../tags/tag46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5" Type="http://schemas.openxmlformats.org/officeDocument/2006/relationships/tags" Target="../tags/tag283.xml"/><Relationship Id="rId4" Type="http://schemas.openxmlformats.org/officeDocument/2006/relationships/tags" Target="../tags/tag282.xml"/><Relationship Id="rId3" Type="http://schemas.openxmlformats.org/officeDocument/2006/relationships/tags" Target="../tags/tag281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3.xml.rels><?xml version="1.0" encoding="UTF-8" standalone="yes"?>
<Relationships xmlns="http://schemas.openxmlformats.org/package/2006/relationships"><Relationship Id="rId5" Type="http://schemas.openxmlformats.org/officeDocument/2006/relationships/tags" Target="../tags/tag290.xml"/><Relationship Id="rId4" Type="http://schemas.openxmlformats.org/officeDocument/2006/relationships/tags" Target="../tags/tag289.xml"/><Relationship Id="rId3" Type="http://schemas.openxmlformats.org/officeDocument/2006/relationships/tags" Target="../tags/tag288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4.xml.rels><?xml version="1.0" encoding="UTF-8" standalone="yes"?>
<Relationships xmlns="http://schemas.openxmlformats.org/package/2006/relationships"><Relationship Id="rId5" Type="http://schemas.openxmlformats.org/officeDocument/2006/relationships/tags" Target="../tags/tag304.xml"/><Relationship Id="rId4" Type="http://schemas.openxmlformats.org/officeDocument/2006/relationships/tags" Target="../tags/tag303.xml"/><Relationship Id="rId3" Type="http://schemas.openxmlformats.org/officeDocument/2006/relationships/tags" Target="../tags/tag302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zh-CN" altLang="en-US"/>
              <a:t>科学家根据接触角膜时可以规律性地引起眨眼，与光线从镜面反射出来进行类比，提出了反射学说。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F94596-52AC-4318-B972-688F35562B6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>
            <p:custDataLst>
              <p:tags r:id="rId2"/>
            </p:custDataLst>
          </p:nvPr>
        </p:nvGrpSpPr>
        <p:grpSpPr>
          <a:xfrm>
            <a:off x="240665" y="81280"/>
            <a:ext cx="11918950" cy="699487"/>
            <a:chOff x="381000" y="203200"/>
            <a:chExt cx="11918950" cy="699487"/>
          </a:xfrm>
        </p:grpSpPr>
        <p:grpSp>
          <p:nvGrpSpPr>
            <p:cNvPr id="8" name="组合 7"/>
            <p:cNvGrpSpPr/>
            <p:nvPr>
              <p:custDataLst>
                <p:tags r:id="rId3"/>
              </p:custDataLst>
            </p:nvPr>
          </p:nvGrpSpPr>
          <p:grpSpPr>
            <a:xfrm>
              <a:off x="381000" y="203200"/>
              <a:ext cx="711200" cy="698500"/>
              <a:chOff x="2133600" y="1384300"/>
              <a:chExt cx="711200" cy="698500"/>
            </a:xfrm>
          </p:grpSpPr>
          <p:sp>
            <p:nvSpPr>
              <p:cNvPr id="9" name="平行四边形 8"/>
              <p:cNvSpPr/>
              <p:nvPr>
                <p:custDataLst>
                  <p:tags r:id="rId4"/>
                </p:custDataLst>
              </p:nvPr>
            </p:nvSpPr>
            <p:spPr>
              <a:xfrm>
                <a:off x="2311400" y="1384300"/>
                <a:ext cx="533400" cy="533400"/>
              </a:xfrm>
              <a:prstGeom prst="parallelogram">
                <a:avLst/>
              </a:prstGeom>
              <a:solidFill>
                <a:srgbClr val="7CB683">
                  <a:alpha val="6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0" name="平行四边形 9"/>
              <p:cNvSpPr/>
              <p:nvPr>
                <p:custDataLst>
                  <p:tags r:id="rId5"/>
                </p:custDataLst>
              </p:nvPr>
            </p:nvSpPr>
            <p:spPr>
              <a:xfrm>
                <a:off x="2133600" y="1549400"/>
                <a:ext cx="533400" cy="533400"/>
              </a:xfrm>
              <a:prstGeom prst="parallelogram">
                <a:avLst/>
              </a:prstGeom>
              <a:solidFill>
                <a:srgbClr val="016E49">
                  <a:alpha val="8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1200150" y="856968"/>
              <a:ext cx="11099800" cy="45719"/>
            </a:xfrm>
            <a:prstGeom prst="rect">
              <a:avLst/>
            </a:prstGeom>
            <a:gradFill flip="none" rotWithShape="1">
              <a:gsLst>
                <a:gs pos="1000">
                  <a:srgbClr val="016E49"/>
                </a:gs>
                <a:gs pos="5000">
                  <a:srgbClr val="016E49"/>
                </a:gs>
                <a:gs pos="63000">
                  <a:srgbClr val="92D050"/>
                </a:gs>
                <a:gs pos="96000">
                  <a:srgbClr val="C4DEBB"/>
                </a:gs>
                <a:gs pos="84000">
                  <a:srgbClr val="9CCB88">
                    <a:alpha val="100000"/>
                  </a:srgbClr>
                </a:gs>
                <a:gs pos="91000">
                  <a:srgbClr val="C4DEB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2" name="Freeform 9"/>
          <p:cNvSpPr/>
          <p:nvPr userDrawn="1">
            <p:custDataLst>
              <p:tags r:id="rId7"/>
            </p:custDataLst>
          </p:nvPr>
        </p:nvSpPr>
        <p:spPr bwMode="auto">
          <a:xfrm>
            <a:off x="10591800" y="6136005"/>
            <a:ext cx="1605280" cy="721995"/>
          </a:xfrm>
          <a:custGeom>
            <a:avLst/>
            <a:gdLst>
              <a:gd name="T0" fmla="*/ 2147483647 w 2088"/>
              <a:gd name="T1" fmla="*/ 0 h 1048"/>
              <a:gd name="T2" fmla="*/ 2147483647 w 2088"/>
              <a:gd name="T3" fmla="*/ 2147483647 h 1048"/>
              <a:gd name="T4" fmla="*/ 0 w 2088"/>
              <a:gd name="T5" fmla="*/ 2147483647 h 1048"/>
              <a:gd name="T6" fmla="*/ 2147483647 w 2088"/>
              <a:gd name="T7" fmla="*/ 0 h 1048"/>
              <a:gd name="T8" fmla="*/ 2147483647 w 2088"/>
              <a:gd name="T9" fmla="*/ 0 h 10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88"/>
              <a:gd name="T16" fmla="*/ 0 h 1048"/>
              <a:gd name="T17" fmla="*/ 2088 w 2088"/>
              <a:gd name="T18" fmla="*/ 1048 h 10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88" h="1048">
                <a:moveTo>
                  <a:pt x="2088" y="0"/>
                </a:moveTo>
                <a:lnTo>
                  <a:pt x="2088" y="1048"/>
                </a:lnTo>
                <a:lnTo>
                  <a:pt x="0" y="1048"/>
                </a:lnTo>
                <a:lnTo>
                  <a:pt x="662" y="0"/>
                </a:lnTo>
                <a:lnTo>
                  <a:pt x="2088" y="0"/>
                </a:lnTo>
                <a:close/>
              </a:path>
            </a:pathLst>
          </a:custGeom>
          <a:solidFill>
            <a:srgbClr val="7CB683">
              <a:alpha val="78000"/>
            </a:srgbClr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800"/>
          </a:p>
        </p:txBody>
      </p:sp>
      <p:sp>
        <p:nvSpPr>
          <p:cNvPr id="13" name="Freeform 10"/>
          <p:cNvSpPr/>
          <p:nvPr userDrawn="1">
            <p:custDataLst>
              <p:tags r:id="rId8"/>
            </p:custDataLst>
          </p:nvPr>
        </p:nvSpPr>
        <p:spPr bwMode="auto">
          <a:xfrm>
            <a:off x="10301605" y="6299835"/>
            <a:ext cx="1895475" cy="558165"/>
          </a:xfrm>
          <a:custGeom>
            <a:avLst/>
            <a:gdLst>
              <a:gd name="T0" fmla="*/ 2147483647 w 2467"/>
              <a:gd name="T1" fmla="*/ 0 h 843"/>
              <a:gd name="T2" fmla="*/ 2147483647 w 2467"/>
              <a:gd name="T3" fmla="*/ 2147483647 h 843"/>
              <a:gd name="T4" fmla="*/ 0 w 2467"/>
              <a:gd name="T5" fmla="*/ 2147483647 h 843"/>
              <a:gd name="T6" fmla="*/ 2147483647 w 2467"/>
              <a:gd name="T7" fmla="*/ 0 h 843"/>
              <a:gd name="T8" fmla="*/ 2147483647 w 2467"/>
              <a:gd name="T9" fmla="*/ 0 h 84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67"/>
              <a:gd name="T16" fmla="*/ 0 h 843"/>
              <a:gd name="T17" fmla="*/ 2467 w 2467"/>
              <a:gd name="T18" fmla="*/ 843 h 84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67" h="843">
                <a:moveTo>
                  <a:pt x="2467" y="0"/>
                </a:moveTo>
                <a:lnTo>
                  <a:pt x="2467" y="843"/>
                </a:lnTo>
                <a:lnTo>
                  <a:pt x="0" y="843"/>
                </a:lnTo>
                <a:lnTo>
                  <a:pt x="533" y="0"/>
                </a:lnTo>
                <a:lnTo>
                  <a:pt x="2467" y="0"/>
                </a:lnTo>
                <a:close/>
              </a:path>
            </a:pathLst>
          </a:custGeom>
          <a:solidFill>
            <a:srgbClr val="016E49"/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8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3843080-5EB6-4AD3-A2BF-EF9856ED538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8D8A217-D35C-4353-931A-49304D716F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16.xml"/><Relationship Id="rId8" Type="http://schemas.openxmlformats.org/officeDocument/2006/relationships/tags" Target="../tags/tag15.xml"/><Relationship Id="rId7" Type="http://schemas.openxmlformats.org/officeDocument/2006/relationships/tags" Target="../tags/tag14.xml"/><Relationship Id="rId6" Type="http://schemas.openxmlformats.org/officeDocument/2006/relationships/tags" Target="../tags/tag13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19.xml"/><Relationship Id="rId11" Type="http://schemas.openxmlformats.org/officeDocument/2006/relationships/tags" Target="../tags/tag18.xml"/><Relationship Id="rId10" Type="http://schemas.openxmlformats.org/officeDocument/2006/relationships/tags" Target="../tags/tag17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theme" Target="../theme/theme2.xml"/><Relationship Id="rId8" Type="http://schemas.openxmlformats.org/officeDocument/2006/relationships/tags" Target="../tags/tag27.xml"/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7" name="组合 6"/>
          <p:cNvGrpSpPr/>
          <p:nvPr userDrawn="1">
            <p:custDataLst>
              <p:tags r:id="rId6"/>
            </p:custDataLst>
          </p:nvPr>
        </p:nvGrpSpPr>
        <p:grpSpPr>
          <a:xfrm>
            <a:off x="240665" y="81280"/>
            <a:ext cx="11918950" cy="699487"/>
            <a:chOff x="381000" y="203200"/>
            <a:chExt cx="11918950" cy="699487"/>
          </a:xfrm>
        </p:grpSpPr>
        <p:grpSp>
          <p:nvGrpSpPr>
            <p:cNvPr id="8" name="组合 7"/>
            <p:cNvGrpSpPr/>
            <p:nvPr>
              <p:custDataLst>
                <p:tags r:id="rId7"/>
              </p:custDataLst>
            </p:nvPr>
          </p:nvGrpSpPr>
          <p:grpSpPr>
            <a:xfrm>
              <a:off x="381000" y="203200"/>
              <a:ext cx="711200" cy="698500"/>
              <a:chOff x="2133600" y="1384300"/>
              <a:chExt cx="711200" cy="698500"/>
            </a:xfrm>
          </p:grpSpPr>
          <p:sp>
            <p:nvSpPr>
              <p:cNvPr id="9" name="平行四边形 8"/>
              <p:cNvSpPr/>
              <p:nvPr>
                <p:custDataLst>
                  <p:tags r:id="rId8"/>
                </p:custDataLst>
              </p:nvPr>
            </p:nvSpPr>
            <p:spPr>
              <a:xfrm>
                <a:off x="2311400" y="1384300"/>
                <a:ext cx="533400" cy="533400"/>
              </a:xfrm>
              <a:prstGeom prst="parallelogram">
                <a:avLst/>
              </a:prstGeom>
              <a:solidFill>
                <a:srgbClr val="7CB683">
                  <a:alpha val="6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0" name="平行四边形 9"/>
              <p:cNvSpPr/>
              <p:nvPr>
                <p:custDataLst>
                  <p:tags r:id="rId9"/>
                </p:custDataLst>
              </p:nvPr>
            </p:nvSpPr>
            <p:spPr>
              <a:xfrm>
                <a:off x="2133600" y="1549400"/>
                <a:ext cx="533400" cy="533400"/>
              </a:xfrm>
              <a:prstGeom prst="parallelogram">
                <a:avLst/>
              </a:prstGeom>
              <a:solidFill>
                <a:srgbClr val="016E49">
                  <a:alpha val="8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矩形 10"/>
            <p:cNvSpPr/>
            <p:nvPr>
              <p:custDataLst>
                <p:tags r:id="rId10"/>
              </p:custDataLst>
            </p:nvPr>
          </p:nvSpPr>
          <p:spPr>
            <a:xfrm>
              <a:off x="1200150" y="856968"/>
              <a:ext cx="11099800" cy="45719"/>
            </a:xfrm>
            <a:prstGeom prst="rect">
              <a:avLst/>
            </a:prstGeom>
            <a:gradFill flip="none" rotWithShape="1">
              <a:gsLst>
                <a:gs pos="1000">
                  <a:srgbClr val="016E49"/>
                </a:gs>
                <a:gs pos="5000">
                  <a:srgbClr val="016E49"/>
                </a:gs>
                <a:gs pos="63000">
                  <a:srgbClr val="92D050"/>
                </a:gs>
                <a:gs pos="96000">
                  <a:srgbClr val="C4DEBB"/>
                </a:gs>
                <a:gs pos="84000">
                  <a:srgbClr val="9CCB88">
                    <a:alpha val="100000"/>
                  </a:srgbClr>
                </a:gs>
                <a:gs pos="91000">
                  <a:srgbClr val="C4DEB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2" name="Freeform 9"/>
          <p:cNvSpPr/>
          <p:nvPr userDrawn="1">
            <p:custDataLst>
              <p:tags r:id="rId11"/>
            </p:custDataLst>
          </p:nvPr>
        </p:nvSpPr>
        <p:spPr bwMode="auto">
          <a:xfrm>
            <a:off x="10591800" y="6136005"/>
            <a:ext cx="1605280" cy="721995"/>
          </a:xfrm>
          <a:custGeom>
            <a:avLst/>
            <a:gdLst>
              <a:gd name="T0" fmla="*/ 2147483647 w 2088"/>
              <a:gd name="T1" fmla="*/ 0 h 1048"/>
              <a:gd name="T2" fmla="*/ 2147483647 w 2088"/>
              <a:gd name="T3" fmla="*/ 2147483647 h 1048"/>
              <a:gd name="T4" fmla="*/ 0 w 2088"/>
              <a:gd name="T5" fmla="*/ 2147483647 h 1048"/>
              <a:gd name="T6" fmla="*/ 2147483647 w 2088"/>
              <a:gd name="T7" fmla="*/ 0 h 1048"/>
              <a:gd name="T8" fmla="*/ 2147483647 w 2088"/>
              <a:gd name="T9" fmla="*/ 0 h 10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88"/>
              <a:gd name="T16" fmla="*/ 0 h 1048"/>
              <a:gd name="T17" fmla="*/ 2088 w 2088"/>
              <a:gd name="T18" fmla="*/ 1048 h 10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88" h="1048">
                <a:moveTo>
                  <a:pt x="2088" y="0"/>
                </a:moveTo>
                <a:lnTo>
                  <a:pt x="2088" y="1048"/>
                </a:lnTo>
                <a:lnTo>
                  <a:pt x="0" y="1048"/>
                </a:lnTo>
                <a:lnTo>
                  <a:pt x="662" y="0"/>
                </a:lnTo>
                <a:lnTo>
                  <a:pt x="2088" y="0"/>
                </a:lnTo>
                <a:close/>
              </a:path>
            </a:pathLst>
          </a:custGeom>
          <a:solidFill>
            <a:srgbClr val="7CB683">
              <a:alpha val="78000"/>
            </a:srgbClr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800"/>
          </a:p>
        </p:txBody>
      </p:sp>
      <p:sp>
        <p:nvSpPr>
          <p:cNvPr id="13" name="Freeform 10"/>
          <p:cNvSpPr/>
          <p:nvPr userDrawn="1">
            <p:custDataLst>
              <p:tags r:id="rId12"/>
            </p:custDataLst>
          </p:nvPr>
        </p:nvSpPr>
        <p:spPr bwMode="auto">
          <a:xfrm>
            <a:off x="10301605" y="6299835"/>
            <a:ext cx="1895475" cy="558165"/>
          </a:xfrm>
          <a:custGeom>
            <a:avLst/>
            <a:gdLst>
              <a:gd name="T0" fmla="*/ 2147483647 w 2467"/>
              <a:gd name="T1" fmla="*/ 0 h 843"/>
              <a:gd name="T2" fmla="*/ 2147483647 w 2467"/>
              <a:gd name="T3" fmla="*/ 2147483647 h 843"/>
              <a:gd name="T4" fmla="*/ 0 w 2467"/>
              <a:gd name="T5" fmla="*/ 2147483647 h 843"/>
              <a:gd name="T6" fmla="*/ 2147483647 w 2467"/>
              <a:gd name="T7" fmla="*/ 0 h 843"/>
              <a:gd name="T8" fmla="*/ 2147483647 w 2467"/>
              <a:gd name="T9" fmla="*/ 0 h 84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67"/>
              <a:gd name="T16" fmla="*/ 0 h 843"/>
              <a:gd name="T17" fmla="*/ 2467 w 2467"/>
              <a:gd name="T18" fmla="*/ 843 h 84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67" h="843">
                <a:moveTo>
                  <a:pt x="2467" y="0"/>
                </a:moveTo>
                <a:lnTo>
                  <a:pt x="2467" y="843"/>
                </a:lnTo>
                <a:lnTo>
                  <a:pt x="0" y="843"/>
                </a:lnTo>
                <a:lnTo>
                  <a:pt x="533" y="0"/>
                </a:lnTo>
                <a:lnTo>
                  <a:pt x="2467" y="0"/>
                </a:lnTo>
                <a:close/>
              </a:path>
            </a:pathLst>
          </a:custGeom>
          <a:solidFill>
            <a:srgbClr val="016E49"/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>
            <p:custDataLst>
              <p:tags r:id="rId1"/>
            </p:custDataLst>
          </p:nvPr>
        </p:nvGrpSpPr>
        <p:grpSpPr>
          <a:xfrm>
            <a:off x="240665" y="81280"/>
            <a:ext cx="11918950" cy="699487"/>
            <a:chOff x="381000" y="203200"/>
            <a:chExt cx="11918950" cy="699487"/>
          </a:xfrm>
        </p:grpSpPr>
        <p:grpSp>
          <p:nvGrpSpPr>
            <p:cNvPr id="8" name="组合 7"/>
            <p:cNvGrpSpPr/>
            <p:nvPr>
              <p:custDataLst>
                <p:tags r:id="rId2"/>
              </p:custDataLst>
            </p:nvPr>
          </p:nvGrpSpPr>
          <p:grpSpPr>
            <a:xfrm>
              <a:off x="381000" y="203200"/>
              <a:ext cx="711200" cy="698500"/>
              <a:chOff x="2133600" y="1384300"/>
              <a:chExt cx="711200" cy="698500"/>
            </a:xfrm>
          </p:grpSpPr>
          <p:sp>
            <p:nvSpPr>
              <p:cNvPr id="9" name="平行四边形 8"/>
              <p:cNvSpPr/>
              <p:nvPr>
                <p:custDataLst>
                  <p:tags r:id="rId3"/>
                </p:custDataLst>
              </p:nvPr>
            </p:nvSpPr>
            <p:spPr>
              <a:xfrm>
                <a:off x="2311400" y="1384300"/>
                <a:ext cx="533400" cy="533400"/>
              </a:xfrm>
              <a:prstGeom prst="parallelogram">
                <a:avLst/>
              </a:prstGeom>
              <a:solidFill>
                <a:srgbClr val="7CB683">
                  <a:alpha val="6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0" name="平行四边形 9"/>
              <p:cNvSpPr/>
              <p:nvPr>
                <p:custDataLst>
                  <p:tags r:id="rId4"/>
                </p:custDataLst>
              </p:nvPr>
            </p:nvSpPr>
            <p:spPr>
              <a:xfrm>
                <a:off x="2133600" y="1549400"/>
                <a:ext cx="533400" cy="533400"/>
              </a:xfrm>
              <a:prstGeom prst="parallelogram">
                <a:avLst/>
              </a:prstGeom>
              <a:solidFill>
                <a:srgbClr val="016E49">
                  <a:alpha val="8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矩形 10"/>
            <p:cNvSpPr/>
            <p:nvPr>
              <p:custDataLst>
                <p:tags r:id="rId5"/>
              </p:custDataLst>
            </p:nvPr>
          </p:nvSpPr>
          <p:spPr>
            <a:xfrm>
              <a:off x="1200150" y="856968"/>
              <a:ext cx="11099800" cy="45719"/>
            </a:xfrm>
            <a:prstGeom prst="rect">
              <a:avLst/>
            </a:prstGeom>
            <a:gradFill flip="none" rotWithShape="1">
              <a:gsLst>
                <a:gs pos="1000">
                  <a:srgbClr val="016E49"/>
                </a:gs>
                <a:gs pos="5000">
                  <a:srgbClr val="016E49"/>
                </a:gs>
                <a:gs pos="63000">
                  <a:srgbClr val="92D050"/>
                </a:gs>
                <a:gs pos="96000">
                  <a:srgbClr val="C4DEBB"/>
                </a:gs>
                <a:gs pos="84000">
                  <a:srgbClr val="9CCB88">
                    <a:alpha val="100000"/>
                  </a:srgbClr>
                </a:gs>
                <a:gs pos="91000">
                  <a:srgbClr val="C4DEB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2" name="Freeform 9"/>
          <p:cNvSpPr/>
          <p:nvPr userDrawn="1">
            <p:custDataLst>
              <p:tags r:id="rId6"/>
            </p:custDataLst>
          </p:nvPr>
        </p:nvSpPr>
        <p:spPr bwMode="auto">
          <a:xfrm>
            <a:off x="10591800" y="6136005"/>
            <a:ext cx="1605280" cy="721995"/>
          </a:xfrm>
          <a:custGeom>
            <a:avLst/>
            <a:gdLst>
              <a:gd name="T0" fmla="*/ 2147483647 w 2088"/>
              <a:gd name="T1" fmla="*/ 0 h 1048"/>
              <a:gd name="T2" fmla="*/ 2147483647 w 2088"/>
              <a:gd name="T3" fmla="*/ 2147483647 h 1048"/>
              <a:gd name="T4" fmla="*/ 0 w 2088"/>
              <a:gd name="T5" fmla="*/ 2147483647 h 1048"/>
              <a:gd name="T6" fmla="*/ 2147483647 w 2088"/>
              <a:gd name="T7" fmla="*/ 0 h 1048"/>
              <a:gd name="T8" fmla="*/ 2147483647 w 2088"/>
              <a:gd name="T9" fmla="*/ 0 h 10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88"/>
              <a:gd name="T16" fmla="*/ 0 h 1048"/>
              <a:gd name="T17" fmla="*/ 2088 w 2088"/>
              <a:gd name="T18" fmla="*/ 1048 h 10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88" h="1048">
                <a:moveTo>
                  <a:pt x="2088" y="0"/>
                </a:moveTo>
                <a:lnTo>
                  <a:pt x="2088" y="1048"/>
                </a:lnTo>
                <a:lnTo>
                  <a:pt x="0" y="1048"/>
                </a:lnTo>
                <a:lnTo>
                  <a:pt x="662" y="0"/>
                </a:lnTo>
                <a:lnTo>
                  <a:pt x="2088" y="0"/>
                </a:lnTo>
                <a:close/>
              </a:path>
            </a:pathLst>
          </a:custGeom>
          <a:solidFill>
            <a:srgbClr val="7CB683">
              <a:alpha val="78000"/>
            </a:srgbClr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800"/>
          </a:p>
        </p:txBody>
      </p:sp>
      <p:sp>
        <p:nvSpPr>
          <p:cNvPr id="13" name="Freeform 10"/>
          <p:cNvSpPr/>
          <p:nvPr userDrawn="1">
            <p:custDataLst>
              <p:tags r:id="rId7"/>
            </p:custDataLst>
          </p:nvPr>
        </p:nvSpPr>
        <p:spPr bwMode="auto">
          <a:xfrm>
            <a:off x="10301605" y="6299835"/>
            <a:ext cx="1895475" cy="558165"/>
          </a:xfrm>
          <a:custGeom>
            <a:avLst/>
            <a:gdLst>
              <a:gd name="T0" fmla="*/ 2147483647 w 2467"/>
              <a:gd name="T1" fmla="*/ 0 h 843"/>
              <a:gd name="T2" fmla="*/ 2147483647 w 2467"/>
              <a:gd name="T3" fmla="*/ 2147483647 h 843"/>
              <a:gd name="T4" fmla="*/ 0 w 2467"/>
              <a:gd name="T5" fmla="*/ 2147483647 h 843"/>
              <a:gd name="T6" fmla="*/ 2147483647 w 2467"/>
              <a:gd name="T7" fmla="*/ 0 h 843"/>
              <a:gd name="T8" fmla="*/ 2147483647 w 2467"/>
              <a:gd name="T9" fmla="*/ 0 h 84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67"/>
              <a:gd name="T16" fmla="*/ 0 h 843"/>
              <a:gd name="T17" fmla="*/ 2467 w 2467"/>
              <a:gd name="T18" fmla="*/ 843 h 84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67" h="843">
                <a:moveTo>
                  <a:pt x="2467" y="0"/>
                </a:moveTo>
                <a:lnTo>
                  <a:pt x="2467" y="843"/>
                </a:lnTo>
                <a:lnTo>
                  <a:pt x="0" y="843"/>
                </a:lnTo>
                <a:lnTo>
                  <a:pt x="533" y="0"/>
                </a:lnTo>
                <a:lnTo>
                  <a:pt x="2467" y="0"/>
                </a:lnTo>
                <a:close/>
              </a:path>
            </a:pathLst>
          </a:custGeom>
          <a:solidFill>
            <a:srgbClr val="016E49"/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800"/>
          </a:p>
        </p:txBody>
      </p:sp>
    </p:spTree>
    <p:custDataLst>
      <p:tags r:id="rId8"/>
    </p:custData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28.xml"/><Relationship Id="rId8" Type="http://schemas.openxmlformats.org/officeDocument/2006/relationships/tags" Target="../tags/tag127.xml"/><Relationship Id="rId7" Type="http://schemas.openxmlformats.org/officeDocument/2006/relationships/tags" Target="../tags/tag126.xml"/><Relationship Id="rId6" Type="http://schemas.openxmlformats.org/officeDocument/2006/relationships/tags" Target="../tags/tag125.xml"/><Relationship Id="rId5" Type="http://schemas.openxmlformats.org/officeDocument/2006/relationships/tags" Target="../tags/tag124.xml"/><Relationship Id="rId4" Type="http://schemas.openxmlformats.org/officeDocument/2006/relationships/tags" Target="../tags/tag123.xml"/><Relationship Id="rId3" Type="http://schemas.openxmlformats.org/officeDocument/2006/relationships/tags" Target="../tags/tag122.xml"/><Relationship Id="rId2" Type="http://schemas.openxmlformats.org/officeDocument/2006/relationships/image" Target="../media/image7.png"/><Relationship Id="rId13" Type="http://schemas.openxmlformats.org/officeDocument/2006/relationships/slideLayout" Target="../slideLayouts/slideLayout3.xml"/><Relationship Id="rId12" Type="http://schemas.openxmlformats.org/officeDocument/2006/relationships/tags" Target="../tags/tag131.xml"/><Relationship Id="rId11" Type="http://schemas.openxmlformats.org/officeDocument/2006/relationships/tags" Target="../tags/tag130.xml"/><Relationship Id="rId10" Type="http://schemas.openxmlformats.org/officeDocument/2006/relationships/tags" Target="../tags/tag129.xml"/><Relationship Id="rId1" Type="http://schemas.openxmlformats.org/officeDocument/2006/relationships/tags" Target="../tags/tag12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7" Type="http://schemas.openxmlformats.org/officeDocument/2006/relationships/tags" Target="../tags/tag137.xml"/><Relationship Id="rId6" Type="http://schemas.openxmlformats.org/officeDocument/2006/relationships/tags" Target="../tags/tag136.xml"/><Relationship Id="rId5" Type="http://schemas.openxmlformats.org/officeDocument/2006/relationships/tags" Target="../tags/tag135.xml"/><Relationship Id="rId4" Type="http://schemas.openxmlformats.org/officeDocument/2006/relationships/tags" Target="../tags/tag134.xml"/><Relationship Id="rId3" Type="http://schemas.openxmlformats.org/officeDocument/2006/relationships/tags" Target="../tags/tag133.xml"/><Relationship Id="rId2" Type="http://schemas.openxmlformats.org/officeDocument/2006/relationships/image" Target="../media/image8.png"/><Relationship Id="rId1" Type="http://schemas.openxmlformats.org/officeDocument/2006/relationships/tags" Target="../tags/tag132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.xml"/><Relationship Id="rId8" Type="http://schemas.openxmlformats.org/officeDocument/2006/relationships/tags" Target="../tags/tag143.xml"/><Relationship Id="rId7" Type="http://schemas.openxmlformats.org/officeDocument/2006/relationships/tags" Target="../tags/tag142.xml"/><Relationship Id="rId6" Type="http://schemas.openxmlformats.org/officeDocument/2006/relationships/tags" Target="../tags/tag141.xml"/><Relationship Id="rId5" Type="http://schemas.openxmlformats.org/officeDocument/2006/relationships/tags" Target="../tags/tag140.xml"/><Relationship Id="rId4" Type="http://schemas.openxmlformats.org/officeDocument/2006/relationships/tags" Target="../tags/tag139.xml"/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tags" Target="../tags/tag138.xml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tags" Target="../tags/tag148.xml"/><Relationship Id="rId4" Type="http://schemas.openxmlformats.org/officeDocument/2006/relationships/tags" Target="../tags/tag147.xml"/><Relationship Id="rId3" Type="http://schemas.openxmlformats.org/officeDocument/2006/relationships/tags" Target="../tags/tag146.xml"/><Relationship Id="rId2" Type="http://schemas.openxmlformats.org/officeDocument/2006/relationships/tags" Target="../tags/tag145.xml"/><Relationship Id="rId1" Type="http://schemas.openxmlformats.org/officeDocument/2006/relationships/tags" Target="../tags/tag144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157.xml"/><Relationship Id="rId8" Type="http://schemas.openxmlformats.org/officeDocument/2006/relationships/tags" Target="../tags/tag156.xml"/><Relationship Id="rId7" Type="http://schemas.openxmlformats.org/officeDocument/2006/relationships/tags" Target="../tags/tag155.xml"/><Relationship Id="rId6" Type="http://schemas.openxmlformats.org/officeDocument/2006/relationships/tags" Target="../tags/tag154.xml"/><Relationship Id="rId5" Type="http://schemas.openxmlformats.org/officeDocument/2006/relationships/tags" Target="../tags/tag153.xml"/><Relationship Id="rId4" Type="http://schemas.openxmlformats.org/officeDocument/2006/relationships/tags" Target="../tags/tag152.xml"/><Relationship Id="rId3" Type="http://schemas.openxmlformats.org/officeDocument/2006/relationships/tags" Target="../tags/tag151.xml"/><Relationship Id="rId21" Type="http://schemas.openxmlformats.org/officeDocument/2006/relationships/slideLayout" Target="../slideLayouts/slideLayout3.xml"/><Relationship Id="rId20" Type="http://schemas.openxmlformats.org/officeDocument/2006/relationships/tags" Target="../tags/tag168.xml"/><Relationship Id="rId2" Type="http://schemas.openxmlformats.org/officeDocument/2006/relationships/tags" Target="../tags/tag150.xml"/><Relationship Id="rId19" Type="http://schemas.openxmlformats.org/officeDocument/2006/relationships/tags" Target="../tags/tag167.xml"/><Relationship Id="rId18" Type="http://schemas.openxmlformats.org/officeDocument/2006/relationships/tags" Target="../tags/tag166.xml"/><Relationship Id="rId17" Type="http://schemas.openxmlformats.org/officeDocument/2006/relationships/tags" Target="../tags/tag165.xml"/><Relationship Id="rId16" Type="http://schemas.openxmlformats.org/officeDocument/2006/relationships/tags" Target="../tags/tag164.xml"/><Relationship Id="rId15" Type="http://schemas.openxmlformats.org/officeDocument/2006/relationships/tags" Target="../tags/tag163.xml"/><Relationship Id="rId14" Type="http://schemas.openxmlformats.org/officeDocument/2006/relationships/tags" Target="../tags/tag162.xml"/><Relationship Id="rId13" Type="http://schemas.openxmlformats.org/officeDocument/2006/relationships/tags" Target="../tags/tag161.xml"/><Relationship Id="rId12" Type="http://schemas.openxmlformats.org/officeDocument/2006/relationships/tags" Target="../tags/tag160.xml"/><Relationship Id="rId11" Type="http://schemas.openxmlformats.org/officeDocument/2006/relationships/tags" Target="../tags/tag159.xml"/><Relationship Id="rId10" Type="http://schemas.openxmlformats.org/officeDocument/2006/relationships/tags" Target="../tags/tag158.xml"/><Relationship Id="rId1" Type="http://schemas.openxmlformats.org/officeDocument/2006/relationships/tags" Target="../tags/tag149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176.xml"/><Relationship Id="rId8" Type="http://schemas.openxmlformats.org/officeDocument/2006/relationships/tags" Target="../tags/tag175.xml"/><Relationship Id="rId7" Type="http://schemas.openxmlformats.org/officeDocument/2006/relationships/tags" Target="../tags/tag174.xml"/><Relationship Id="rId6" Type="http://schemas.openxmlformats.org/officeDocument/2006/relationships/tags" Target="../tags/tag173.xml"/><Relationship Id="rId5" Type="http://schemas.openxmlformats.org/officeDocument/2006/relationships/image" Target="../media/image12.png"/><Relationship Id="rId4" Type="http://schemas.openxmlformats.org/officeDocument/2006/relationships/tags" Target="../tags/tag172.xml"/><Relationship Id="rId3" Type="http://schemas.openxmlformats.org/officeDocument/2006/relationships/tags" Target="../tags/tag171.xml"/><Relationship Id="rId2" Type="http://schemas.openxmlformats.org/officeDocument/2006/relationships/tags" Target="../tags/tag170.xml"/><Relationship Id="rId15" Type="http://schemas.openxmlformats.org/officeDocument/2006/relationships/slideLayout" Target="../slideLayouts/slideLayout3.xml"/><Relationship Id="rId14" Type="http://schemas.openxmlformats.org/officeDocument/2006/relationships/tags" Target="../tags/tag181.xml"/><Relationship Id="rId13" Type="http://schemas.openxmlformats.org/officeDocument/2006/relationships/tags" Target="../tags/tag180.xml"/><Relationship Id="rId12" Type="http://schemas.openxmlformats.org/officeDocument/2006/relationships/tags" Target="../tags/tag179.xml"/><Relationship Id="rId11" Type="http://schemas.openxmlformats.org/officeDocument/2006/relationships/tags" Target="../tags/tag178.xml"/><Relationship Id="rId10" Type="http://schemas.openxmlformats.org/officeDocument/2006/relationships/tags" Target="../tags/tag177.xml"/><Relationship Id="rId1" Type="http://schemas.openxmlformats.org/officeDocument/2006/relationships/tags" Target="../tags/tag169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189.xml"/><Relationship Id="rId8" Type="http://schemas.openxmlformats.org/officeDocument/2006/relationships/tags" Target="../tags/tag188.xml"/><Relationship Id="rId7" Type="http://schemas.openxmlformats.org/officeDocument/2006/relationships/tags" Target="../tags/tag187.xml"/><Relationship Id="rId6" Type="http://schemas.openxmlformats.org/officeDocument/2006/relationships/tags" Target="../tags/tag186.xml"/><Relationship Id="rId5" Type="http://schemas.openxmlformats.org/officeDocument/2006/relationships/tags" Target="../tags/tag185.xml"/><Relationship Id="rId4" Type="http://schemas.openxmlformats.org/officeDocument/2006/relationships/tags" Target="../tags/tag184.xml"/><Relationship Id="rId3" Type="http://schemas.openxmlformats.org/officeDocument/2006/relationships/image" Target="../media/image12.png"/><Relationship Id="rId2" Type="http://schemas.openxmlformats.org/officeDocument/2006/relationships/tags" Target="../tags/tag183.xml"/><Relationship Id="rId11" Type="http://schemas.openxmlformats.org/officeDocument/2006/relationships/slideLayout" Target="../slideLayouts/slideLayout3.xml"/><Relationship Id="rId10" Type="http://schemas.openxmlformats.org/officeDocument/2006/relationships/tags" Target="../tags/tag190.xml"/><Relationship Id="rId1" Type="http://schemas.openxmlformats.org/officeDocument/2006/relationships/tags" Target="../tags/tag182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197.xml"/><Relationship Id="rId8" Type="http://schemas.openxmlformats.org/officeDocument/2006/relationships/image" Target="../media/image14.png"/><Relationship Id="rId7" Type="http://schemas.openxmlformats.org/officeDocument/2006/relationships/tags" Target="../tags/tag196.xml"/><Relationship Id="rId6" Type="http://schemas.openxmlformats.org/officeDocument/2006/relationships/image" Target="../media/image13.png"/><Relationship Id="rId5" Type="http://schemas.openxmlformats.org/officeDocument/2006/relationships/tags" Target="../tags/tag195.xml"/><Relationship Id="rId4" Type="http://schemas.openxmlformats.org/officeDocument/2006/relationships/tags" Target="../tags/tag194.xml"/><Relationship Id="rId32" Type="http://schemas.openxmlformats.org/officeDocument/2006/relationships/slideLayout" Target="../slideLayouts/slideLayout5.xml"/><Relationship Id="rId31" Type="http://schemas.openxmlformats.org/officeDocument/2006/relationships/tags" Target="../tags/tag217.xml"/><Relationship Id="rId30" Type="http://schemas.openxmlformats.org/officeDocument/2006/relationships/tags" Target="../tags/tag216.xml"/><Relationship Id="rId3" Type="http://schemas.openxmlformats.org/officeDocument/2006/relationships/tags" Target="../tags/tag193.xml"/><Relationship Id="rId29" Type="http://schemas.openxmlformats.org/officeDocument/2006/relationships/tags" Target="../tags/tag215.xml"/><Relationship Id="rId28" Type="http://schemas.openxmlformats.org/officeDocument/2006/relationships/tags" Target="../tags/tag214.xml"/><Relationship Id="rId27" Type="http://schemas.openxmlformats.org/officeDocument/2006/relationships/tags" Target="../tags/tag213.xml"/><Relationship Id="rId26" Type="http://schemas.openxmlformats.org/officeDocument/2006/relationships/tags" Target="../tags/tag212.xml"/><Relationship Id="rId25" Type="http://schemas.openxmlformats.org/officeDocument/2006/relationships/tags" Target="../tags/tag211.xml"/><Relationship Id="rId24" Type="http://schemas.openxmlformats.org/officeDocument/2006/relationships/tags" Target="../tags/tag210.xml"/><Relationship Id="rId23" Type="http://schemas.openxmlformats.org/officeDocument/2006/relationships/tags" Target="../tags/tag209.xml"/><Relationship Id="rId22" Type="http://schemas.openxmlformats.org/officeDocument/2006/relationships/tags" Target="../tags/tag208.xml"/><Relationship Id="rId21" Type="http://schemas.openxmlformats.org/officeDocument/2006/relationships/tags" Target="../tags/tag207.xml"/><Relationship Id="rId20" Type="http://schemas.openxmlformats.org/officeDocument/2006/relationships/tags" Target="../tags/tag206.xml"/><Relationship Id="rId2" Type="http://schemas.openxmlformats.org/officeDocument/2006/relationships/tags" Target="../tags/tag192.xml"/><Relationship Id="rId19" Type="http://schemas.openxmlformats.org/officeDocument/2006/relationships/tags" Target="../tags/tag205.xml"/><Relationship Id="rId18" Type="http://schemas.openxmlformats.org/officeDocument/2006/relationships/tags" Target="../tags/tag204.xml"/><Relationship Id="rId17" Type="http://schemas.openxmlformats.org/officeDocument/2006/relationships/tags" Target="../tags/tag203.xml"/><Relationship Id="rId16" Type="http://schemas.openxmlformats.org/officeDocument/2006/relationships/tags" Target="../tags/tag202.xml"/><Relationship Id="rId15" Type="http://schemas.openxmlformats.org/officeDocument/2006/relationships/tags" Target="../tags/tag201.xml"/><Relationship Id="rId14" Type="http://schemas.openxmlformats.org/officeDocument/2006/relationships/tags" Target="../tags/tag200.xml"/><Relationship Id="rId13" Type="http://schemas.openxmlformats.org/officeDocument/2006/relationships/tags" Target="../tags/tag199.xml"/><Relationship Id="rId12" Type="http://schemas.openxmlformats.org/officeDocument/2006/relationships/image" Target="../media/image16.png"/><Relationship Id="rId11" Type="http://schemas.openxmlformats.org/officeDocument/2006/relationships/tags" Target="../tags/tag198.xml"/><Relationship Id="rId10" Type="http://schemas.openxmlformats.org/officeDocument/2006/relationships/image" Target="../media/image15.png"/><Relationship Id="rId1" Type="http://schemas.openxmlformats.org/officeDocument/2006/relationships/tags" Target="../tags/tag191.xml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tags" Target="../tags/tag221.xml"/><Relationship Id="rId3" Type="http://schemas.openxmlformats.org/officeDocument/2006/relationships/tags" Target="../tags/tag220.xml"/><Relationship Id="rId2" Type="http://schemas.openxmlformats.org/officeDocument/2006/relationships/tags" Target="../tags/tag219.xml"/><Relationship Id="rId1" Type="http://schemas.openxmlformats.org/officeDocument/2006/relationships/tags" Target="../tags/tag218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230.xml"/><Relationship Id="rId8" Type="http://schemas.openxmlformats.org/officeDocument/2006/relationships/tags" Target="../tags/tag229.xml"/><Relationship Id="rId7" Type="http://schemas.openxmlformats.org/officeDocument/2006/relationships/tags" Target="../tags/tag228.xml"/><Relationship Id="rId6" Type="http://schemas.openxmlformats.org/officeDocument/2006/relationships/tags" Target="../tags/tag227.xml"/><Relationship Id="rId5" Type="http://schemas.openxmlformats.org/officeDocument/2006/relationships/tags" Target="../tags/tag226.xml"/><Relationship Id="rId4" Type="http://schemas.openxmlformats.org/officeDocument/2006/relationships/tags" Target="../tags/tag225.xml"/><Relationship Id="rId3" Type="http://schemas.openxmlformats.org/officeDocument/2006/relationships/tags" Target="../tags/tag224.xml"/><Relationship Id="rId2" Type="http://schemas.openxmlformats.org/officeDocument/2006/relationships/tags" Target="../tags/tag223.xml"/><Relationship Id="rId15" Type="http://schemas.openxmlformats.org/officeDocument/2006/relationships/slideLayout" Target="../slideLayouts/slideLayout5.xml"/><Relationship Id="rId14" Type="http://schemas.openxmlformats.org/officeDocument/2006/relationships/tags" Target="../tags/tag233.xml"/><Relationship Id="rId13" Type="http://schemas.openxmlformats.org/officeDocument/2006/relationships/image" Target="../media/image18.png"/><Relationship Id="rId12" Type="http://schemas.openxmlformats.org/officeDocument/2006/relationships/tags" Target="../tags/tag232.xml"/><Relationship Id="rId11" Type="http://schemas.openxmlformats.org/officeDocument/2006/relationships/image" Target="../media/image17.png"/><Relationship Id="rId10" Type="http://schemas.openxmlformats.org/officeDocument/2006/relationships/tags" Target="../tags/tag231.xml"/><Relationship Id="rId1" Type="http://schemas.openxmlformats.org/officeDocument/2006/relationships/tags" Target="../tags/tag222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tags" Target="../tags/tag29.xml"/><Relationship Id="rId3" Type="http://schemas.openxmlformats.org/officeDocument/2006/relationships/image" Target="../media/image3.png"/><Relationship Id="rId2" Type="http://schemas.openxmlformats.org/officeDocument/2006/relationships/tags" Target="../tags/tag28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tags" Target="../tags/tag237.xml"/><Relationship Id="rId3" Type="http://schemas.openxmlformats.org/officeDocument/2006/relationships/tags" Target="../tags/tag236.xml"/><Relationship Id="rId2" Type="http://schemas.openxmlformats.org/officeDocument/2006/relationships/tags" Target="../tags/tag235.xml"/><Relationship Id="rId1" Type="http://schemas.openxmlformats.org/officeDocument/2006/relationships/tags" Target="../tags/tag234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246.xml"/><Relationship Id="rId8" Type="http://schemas.openxmlformats.org/officeDocument/2006/relationships/tags" Target="../tags/tag245.xml"/><Relationship Id="rId7" Type="http://schemas.openxmlformats.org/officeDocument/2006/relationships/tags" Target="../tags/tag244.xml"/><Relationship Id="rId6" Type="http://schemas.openxmlformats.org/officeDocument/2006/relationships/tags" Target="../tags/tag243.xml"/><Relationship Id="rId5" Type="http://schemas.openxmlformats.org/officeDocument/2006/relationships/tags" Target="../tags/tag242.xml"/><Relationship Id="rId4" Type="http://schemas.openxmlformats.org/officeDocument/2006/relationships/tags" Target="../tags/tag241.xml"/><Relationship Id="rId3" Type="http://schemas.openxmlformats.org/officeDocument/2006/relationships/tags" Target="../tags/tag240.xml"/><Relationship Id="rId2" Type="http://schemas.openxmlformats.org/officeDocument/2006/relationships/tags" Target="../tags/tag239.xml"/><Relationship Id="rId16" Type="http://schemas.openxmlformats.org/officeDocument/2006/relationships/slideLayout" Target="../slideLayouts/slideLayout5.xml"/><Relationship Id="rId15" Type="http://schemas.openxmlformats.org/officeDocument/2006/relationships/tags" Target="../tags/tag252.xml"/><Relationship Id="rId14" Type="http://schemas.openxmlformats.org/officeDocument/2006/relationships/tags" Target="../tags/tag251.xml"/><Relationship Id="rId13" Type="http://schemas.openxmlformats.org/officeDocument/2006/relationships/tags" Target="../tags/tag250.xml"/><Relationship Id="rId12" Type="http://schemas.openxmlformats.org/officeDocument/2006/relationships/tags" Target="../tags/tag249.xml"/><Relationship Id="rId11" Type="http://schemas.openxmlformats.org/officeDocument/2006/relationships/tags" Target="../tags/tag248.xml"/><Relationship Id="rId10" Type="http://schemas.openxmlformats.org/officeDocument/2006/relationships/tags" Target="../tags/tag247.xml"/><Relationship Id="rId1" Type="http://schemas.openxmlformats.org/officeDocument/2006/relationships/tags" Target="../tags/tag238.xml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tags" Target="../tags/tag256.xml"/><Relationship Id="rId3" Type="http://schemas.openxmlformats.org/officeDocument/2006/relationships/tags" Target="../tags/tag255.xml"/><Relationship Id="rId2" Type="http://schemas.openxmlformats.org/officeDocument/2006/relationships/tags" Target="../tags/tag254.xml"/><Relationship Id="rId1" Type="http://schemas.openxmlformats.org/officeDocument/2006/relationships/tags" Target="../tags/tag253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265.xml"/><Relationship Id="rId8" Type="http://schemas.openxmlformats.org/officeDocument/2006/relationships/tags" Target="../tags/tag264.xml"/><Relationship Id="rId7" Type="http://schemas.openxmlformats.org/officeDocument/2006/relationships/tags" Target="../tags/tag263.xml"/><Relationship Id="rId6" Type="http://schemas.openxmlformats.org/officeDocument/2006/relationships/tags" Target="../tags/tag262.xml"/><Relationship Id="rId5" Type="http://schemas.openxmlformats.org/officeDocument/2006/relationships/tags" Target="../tags/tag261.xml"/><Relationship Id="rId4" Type="http://schemas.openxmlformats.org/officeDocument/2006/relationships/tags" Target="../tags/tag260.xml"/><Relationship Id="rId3" Type="http://schemas.openxmlformats.org/officeDocument/2006/relationships/tags" Target="../tags/tag259.xml"/><Relationship Id="rId2" Type="http://schemas.openxmlformats.org/officeDocument/2006/relationships/tags" Target="../tags/tag258.xml"/><Relationship Id="rId12" Type="http://schemas.openxmlformats.org/officeDocument/2006/relationships/slideLayout" Target="../slideLayouts/slideLayout5.xml"/><Relationship Id="rId11" Type="http://schemas.openxmlformats.org/officeDocument/2006/relationships/tags" Target="../tags/tag267.xml"/><Relationship Id="rId10" Type="http://schemas.openxmlformats.org/officeDocument/2006/relationships/tags" Target="../tags/tag266.xml"/><Relationship Id="rId1" Type="http://schemas.openxmlformats.org/officeDocument/2006/relationships/tags" Target="../tags/tag25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image" Target="../media/image19.png"/><Relationship Id="rId6" Type="http://schemas.openxmlformats.org/officeDocument/2006/relationships/tags" Target="../tags/tag273.xml"/><Relationship Id="rId5" Type="http://schemas.openxmlformats.org/officeDocument/2006/relationships/tags" Target="../tags/tag272.xml"/><Relationship Id="rId4" Type="http://schemas.openxmlformats.org/officeDocument/2006/relationships/tags" Target="../tags/tag271.xml"/><Relationship Id="rId3" Type="http://schemas.openxmlformats.org/officeDocument/2006/relationships/tags" Target="../tags/tag270.xml"/><Relationship Id="rId2" Type="http://schemas.openxmlformats.org/officeDocument/2006/relationships/tags" Target="../tags/tag269.xml"/><Relationship Id="rId1" Type="http://schemas.openxmlformats.org/officeDocument/2006/relationships/tags" Target="../tags/tag268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1.xml"/><Relationship Id="rId7" Type="http://schemas.openxmlformats.org/officeDocument/2006/relationships/tags" Target="../tags/tag280.xml"/><Relationship Id="rId6" Type="http://schemas.openxmlformats.org/officeDocument/2006/relationships/tags" Target="../tags/tag279.xml"/><Relationship Id="rId5" Type="http://schemas.openxmlformats.org/officeDocument/2006/relationships/tags" Target="../tags/tag278.xml"/><Relationship Id="rId4" Type="http://schemas.openxmlformats.org/officeDocument/2006/relationships/tags" Target="../tags/tag277.xml"/><Relationship Id="rId3" Type="http://schemas.openxmlformats.org/officeDocument/2006/relationships/tags" Target="../tags/tag276.xml"/><Relationship Id="rId2" Type="http://schemas.openxmlformats.org/officeDocument/2006/relationships/tags" Target="../tags/tag275.xml"/><Relationship Id="rId1" Type="http://schemas.openxmlformats.org/officeDocument/2006/relationships/tags" Target="../tags/tag274.xml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87.xml"/><Relationship Id="rId3" Type="http://schemas.openxmlformats.org/officeDocument/2006/relationships/tags" Target="../tags/tag286.xml"/><Relationship Id="rId2" Type="http://schemas.openxmlformats.org/officeDocument/2006/relationships/tags" Target="../tags/tag285.xml"/><Relationship Id="rId1" Type="http://schemas.openxmlformats.org/officeDocument/2006/relationships/tags" Target="../tags/tag28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297.xml"/><Relationship Id="rId6" Type="http://schemas.openxmlformats.org/officeDocument/2006/relationships/tags" Target="../tags/tag296.xml"/><Relationship Id="rId5" Type="http://schemas.openxmlformats.org/officeDocument/2006/relationships/tags" Target="../tags/tag295.xml"/><Relationship Id="rId4" Type="http://schemas.openxmlformats.org/officeDocument/2006/relationships/tags" Target="../tags/tag294.xml"/><Relationship Id="rId3" Type="http://schemas.openxmlformats.org/officeDocument/2006/relationships/tags" Target="../tags/tag293.xml"/><Relationship Id="rId2" Type="http://schemas.openxmlformats.org/officeDocument/2006/relationships/tags" Target="../tags/tag292.xml"/><Relationship Id="rId1" Type="http://schemas.openxmlformats.org/officeDocument/2006/relationships/tags" Target="../tags/tag291.xml"/></Relationships>
</file>

<file path=ppt/slides/_rels/slide2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301.xml"/><Relationship Id="rId3" Type="http://schemas.openxmlformats.org/officeDocument/2006/relationships/tags" Target="../tags/tag300.xml"/><Relationship Id="rId2" Type="http://schemas.openxmlformats.org/officeDocument/2006/relationships/tags" Target="../tags/tag299.xml"/><Relationship Id="rId1" Type="http://schemas.openxmlformats.org/officeDocument/2006/relationships/tags" Target="../tags/tag298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38.xml"/><Relationship Id="rId8" Type="http://schemas.openxmlformats.org/officeDocument/2006/relationships/tags" Target="../tags/tag37.xml"/><Relationship Id="rId7" Type="http://schemas.openxmlformats.org/officeDocument/2006/relationships/tags" Target="../tags/tag36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1" Type="http://schemas.openxmlformats.org/officeDocument/2006/relationships/notesSlide" Target="../notesSlides/notesSlide1.xml"/><Relationship Id="rId20" Type="http://schemas.openxmlformats.org/officeDocument/2006/relationships/slideLayout" Target="../slideLayouts/slideLayout3.xml"/><Relationship Id="rId2" Type="http://schemas.openxmlformats.org/officeDocument/2006/relationships/tags" Target="../tags/tag31.xml"/><Relationship Id="rId19" Type="http://schemas.openxmlformats.org/officeDocument/2006/relationships/tags" Target="../tags/tag45.xml"/><Relationship Id="rId18" Type="http://schemas.openxmlformats.org/officeDocument/2006/relationships/image" Target="../media/image6.png"/><Relationship Id="rId17" Type="http://schemas.openxmlformats.org/officeDocument/2006/relationships/tags" Target="../tags/tag44.xml"/><Relationship Id="rId16" Type="http://schemas.openxmlformats.org/officeDocument/2006/relationships/image" Target="../media/image5.png"/><Relationship Id="rId15" Type="http://schemas.openxmlformats.org/officeDocument/2006/relationships/tags" Target="../tags/tag43.xml"/><Relationship Id="rId14" Type="http://schemas.openxmlformats.org/officeDocument/2006/relationships/image" Target="../media/image4.png"/><Relationship Id="rId13" Type="http://schemas.openxmlformats.org/officeDocument/2006/relationships/tags" Target="../tags/tag42.xml"/><Relationship Id="rId12" Type="http://schemas.openxmlformats.org/officeDocument/2006/relationships/tags" Target="../tags/tag41.xml"/><Relationship Id="rId11" Type="http://schemas.openxmlformats.org/officeDocument/2006/relationships/tags" Target="../tags/tag40.xml"/><Relationship Id="rId10" Type="http://schemas.openxmlformats.org/officeDocument/2006/relationships/tags" Target="../tags/tag39.xml"/><Relationship Id="rId1" Type="http://schemas.openxmlformats.org/officeDocument/2006/relationships/tags" Target="../tags/tag30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57.xml"/><Relationship Id="rId8" Type="http://schemas.openxmlformats.org/officeDocument/2006/relationships/tags" Target="../tags/tag56.xml"/><Relationship Id="rId7" Type="http://schemas.openxmlformats.org/officeDocument/2006/relationships/tags" Target="../tags/tag55.xml"/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0" Type="http://schemas.openxmlformats.org/officeDocument/2006/relationships/slideLayout" Target="../slideLayouts/slideLayout3.xml"/><Relationship Id="rId1" Type="http://schemas.openxmlformats.org/officeDocument/2006/relationships/tags" Target="../tags/tag49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66.xml"/><Relationship Id="rId8" Type="http://schemas.openxmlformats.org/officeDocument/2006/relationships/tags" Target="../tags/tag65.xml"/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tags" Target="../tags/tag61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6" Type="http://schemas.openxmlformats.org/officeDocument/2006/relationships/slideLayout" Target="../slideLayouts/slideLayout3.xml"/><Relationship Id="rId15" Type="http://schemas.openxmlformats.org/officeDocument/2006/relationships/tags" Target="../tags/tag70.xml"/><Relationship Id="rId14" Type="http://schemas.openxmlformats.org/officeDocument/2006/relationships/image" Target="../media/image8.png"/><Relationship Id="rId13" Type="http://schemas.openxmlformats.org/officeDocument/2006/relationships/tags" Target="../tags/tag69.xml"/><Relationship Id="rId12" Type="http://schemas.openxmlformats.org/officeDocument/2006/relationships/image" Target="../media/image7.png"/><Relationship Id="rId11" Type="http://schemas.openxmlformats.org/officeDocument/2006/relationships/tags" Target="../tags/tag68.xml"/><Relationship Id="rId10" Type="http://schemas.openxmlformats.org/officeDocument/2006/relationships/tags" Target="../tags/tag67.xml"/><Relationship Id="rId1" Type="http://schemas.openxmlformats.org/officeDocument/2006/relationships/tags" Target="../tags/tag58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78.xml"/><Relationship Id="rId8" Type="http://schemas.openxmlformats.org/officeDocument/2006/relationships/tags" Target="../tags/tag77.xml"/><Relationship Id="rId7" Type="http://schemas.openxmlformats.org/officeDocument/2006/relationships/tags" Target="../tags/tag76.xml"/><Relationship Id="rId6" Type="http://schemas.openxmlformats.org/officeDocument/2006/relationships/tags" Target="../tags/tag75.xml"/><Relationship Id="rId5" Type="http://schemas.openxmlformats.org/officeDocument/2006/relationships/image" Target="../media/image8.png"/><Relationship Id="rId4" Type="http://schemas.openxmlformats.org/officeDocument/2006/relationships/tags" Target="../tags/tag74.xml"/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6" Type="http://schemas.openxmlformats.org/officeDocument/2006/relationships/slideLayout" Target="../slideLayouts/slideLayout3.xml"/><Relationship Id="rId15" Type="http://schemas.openxmlformats.org/officeDocument/2006/relationships/tags" Target="../tags/tag84.xml"/><Relationship Id="rId14" Type="http://schemas.openxmlformats.org/officeDocument/2006/relationships/tags" Target="../tags/tag83.xml"/><Relationship Id="rId13" Type="http://schemas.openxmlformats.org/officeDocument/2006/relationships/tags" Target="../tags/tag82.xml"/><Relationship Id="rId12" Type="http://schemas.openxmlformats.org/officeDocument/2006/relationships/tags" Target="../tags/tag81.xml"/><Relationship Id="rId11" Type="http://schemas.openxmlformats.org/officeDocument/2006/relationships/tags" Target="../tags/tag80.xml"/><Relationship Id="rId10" Type="http://schemas.openxmlformats.org/officeDocument/2006/relationships/tags" Target="../tags/tag79.xml"/><Relationship Id="rId1" Type="http://schemas.openxmlformats.org/officeDocument/2006/relationships/tags" Target="../tags/tag71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93.xml"/><Relationship Id="rId8" Type="http://schemas.openxmlformats.org/officeDocument/2006/relationships/tags" Target="../tags/tag92.xml"/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8" Type="http://schemas.openxmlformats.org/officeDocument/2006/relationships/slideLayout" Target="../slideLayouts/slideLayout2.xml"/><Relationship Id="rId17" Type="http://schemas.openxmlformats.org/officeDocument/2006/relationships/tags" Target="../tags/tag100.xml"/><Relationship Id="rId16" Type="http://schemas.openxmlformats.org/officeDocument/2006/relationships/image" Target="../media/image8.png"/><Relationship Id="rId15" Type="http://schemas.openxmlformats.org/officeDocument/2006/relationships/tags" Target="../tags/tag99.xml"/><Relationship Id="rId14" Type="http://schemas.openxmlformats.org/officeDocument/2006/relationships/tags" Target="../tags/tag98.xml"/><Relationship Id="rId13" Type="http://schemas.openxmlformats.org/officeDocument/2006/relationships/tags" Target="../tags/tag97.xml"/><Relationship Id="rId12" Type="http://schemas.openxmlformats.org/officeDocument/2006/relationships/tags" Target="../tags/tag96.xml"/><Relationship Id="rId11" Type="http://schemas.openxmlformats.org/officeDocument/2006/relationships/tags" Target="../tags/tag95.xml"/><Relationship Id="rId10" Type="http://schemas.openxmlformats.org/officeDocument/2006/relationships/tags" Target="../tags/tag94.xml"/><Relationship Id="rId1" Type="http://schemas.openxmlformats.org/officeDocument/2006/relationships/tags" Target="../tags/tag85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08.xml"/><Relationship Id="rId8" Type="http://schemas.openxmlformats.org/officeDocument/2006/relationships/tags" Target="../tags/tag107.xml"/><Relationship Id="rId7" Type="http://schemas.openxmlformats.org/officeDocument/2006/relationships/tags" Target="../tags/tag106.xml"/><Relationship Id="rId6" Type="http://schemas.openxmlformats.org/officeDocument/2006/relationships/tags" Target="../tags/tag105.xml"/><Relationship Id="rId5" Type="http://schemas.openxmlformats.org/officeDocument/2006/relationships/image" Target="../media/image8.png"/><Relationship Id="rId4" Type="http://schemas.openxmlformats.org/officeDocument/2006/relationships/tags" Target="../tags/tag104.xml"/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7" Type="http://schemas.openxmlformats.org/officeDocument/2006/relationships/slideLayout" Target="../slideLayouts/slideLayout3.xml"/><Relationship Id="rId16" Type="http://schemas.openxmlformats.org/officeDocument/2006/relationships/tags" Target="../tags/tag115.xml"/><Relationship Id="rId15" Type="http://schemas.openxmlformats.org/officeDocument/2006/relationships/tags" Target="../tags/tag114.xml"/><Relationship Id="rId14" Type="http://schemas.openxmlformats.org/officeDocument/2006/relationships/tags" Target="../tags/tag113.xml"/><Relationship Id="rId13" Type="http://schemas.openxmlformats.org/officeDocument/2006/relationships/tags" Target="../tags/tag112.xml"/><Relationship Id="rId12" Type="http://schemas.openxmlformats.org/officeDocument/2006/relationships/tags" Target="../tags/tag111.xml"/><Relationship Id="rId11" Type="http://schemas.openxmlformats.org/officeDocument/2006/relationships/tags" Target="../tags/tag110.xml"/><Relationship Id="rId10" Type="http://schemas.openxmlformats.org/officeDocument/2006/relationships/tags" Target="../tags/tag109.xml"/><Relationship Id="rId1" Type="http://schemas.openxmlformats.org/officeDocument/2006/relationships/tags" Target="../tags/tag101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.xml"/><Relationship Id="rId6" Type="http://schemas.openxmlformats.org/officeDocument/2006/relationships/tags" Target="../tags/tag120.xml"/><Relationship Id="rId5" Type="http://schemas.openxmlformats.org/officeDocument/2006/relationships/image" Target="../media/image9.png"/><Relationship Id="rId4" Type="http://schemas.openxmlformats.org/officeDocument/2006/relationships/tags" Target="../tags/tag119.xml"/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" Type="http://schemas.openxmlformats.org/officeDocument/2006/relationships/tags" Target="../tags/tag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矩形 7"/>
          <p:cNvSpPr/>
          <p:nvPr/>
        </p:nvSpPr>
        <p:spPr>
          <a:xfrm>
            <a:off x="-24130" y="-27305"/>
            <a:ext cx="12201525" cy="6884670"/>
          </a:xfrm>
          <a:prstGeom prst="rect">
            <a:avLst/>
          </a:prstGeom>
          <a:solidFill>
            <a:srgbClr val="D5E8CF">
              <a:alpha val="65000"/>
            </a:srgbClr>
          </a:solidFill>
          <a:ln w="6350">
            <a:noFill/>
          </a:ln>
        </p:spPr>
        <p:txBody>
          <a:bodyPr vert="horz" wrap="square" anchor="ctr" anchorCtr="0"/>
          <a:p>
            <a:pPr algn="ctr"/>
            <a:endParaRPr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3" name="泪滴形 12"/>
          <p:cNvSpPr/>
          <p:nvPr/>
        </p:nvSpPr>
        <p:spPr>
          <a:xfrm>
            <a:off x="7344139" y="1227991"/>
            <a:ext cx="4847861" cy="4608512"/>
          </a:xfrm>
          <a:prstGeom prst="teardrop">
            <a:avLst/>
          </a:prstGeom>
          <a:blipFill rotWithShape="1">
            <a:blip r:embed="rId1"/>
            <a:stretch>
              <a:fillRect/>
            </a:stretch>
          </a:blip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8" name="任意多边形: 形状 17"/>
          <p:cNvSpPr/>
          <p:nvPr/>
        </p:nvSpPr>
        <p:spPr>
          <a:xfrm>
            <a:off x="12238883" y="-297639"/>
            <a:ext cx="2241629" cy="1205176"/>
          </a:xfrm>
          <a:custGeom>
            <a:avLst/>
            <a:gdLst>
              <a:gd name="connsiteX0" fmla="*/ 0 w 1681222"/>
              <a:gd name="connsiteY0" fmla="*/ 0 h 903882"/>
              <a:gd name="connsiteX1" fmla="*/ 1681222 w 1681222"/>
              <a:gd name="connsiteY1" fmla="*/ 0 h 903882"/>
              <a:gd name="connsiteX2" fmla="*/ 1681222 w 1681222"/>
              <a:gd name="connsiteY2" fmla="*/ 903882 h 903882"/>
              <a:gd name="connsiteX3" fmla="*/ 0 w 1681222"/>
              <a:gd name="connsiteY3" fmla="*/ 903882 h 903882"/>
              <a:gd name="connsiteX4" fmla="*/ 0 w 1681222"/>
              <a:gd name="connsiteY4" fmla="*/ 0 h 903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1222" h="903881">
                <a:moveTo>
                  <a:pt x="0" y="0"/>
                </a:moveTo>
                <a:lnTo>
                  <a:pt x="1681222" y="0"/>
                </a:lnTo>
                <a:lnTo>
                  <a:pt x="1681222" y="903882"/>
                </a:lnTo>
                <a:lnTo>
                  <a:pt x="0" y="90388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marL="0" lvl="0" indent="0" algn="l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1200" kern="1200"/>
          </a:p>
        </p:txBody>
      </p:sp>
      <p:sp>
        <p:nvSpPr>
          <p:cNvPr id="24" name="任意多边形: 形状 23"/>
          <p:cNvSpPr/>
          <p:nvPr/>
        </p:nvSpPr>
        <p:spPr>
          <a:xfrm>
            <a:off x="12238883" y="3112209"/>
            <a:ext cx="2241629" cy="1205176"/>
          </a:xfrm>
          <a:custGeom>
            <a:avLst/>
            <a:gdLst>
              <a:gd name="connsiteX0" fmla="*/ 0 w 1681222"/>
              <a:gd name="connsiteY0" fmla="*/ 0 h 903882"/>
              <a:gd name="connsiteX1" fmla="*/ 1681222 w 1681222"/>
              <a:gd name="connsiteY1" fmla="*/ 0 h 903882"/>
              <a:gd name="connsiteX2" fmla="*/ 1681222 w 1681222"/>
              <a:gd name="connsiteY2" fmla="*/ 903882 h 903882"/>
              <a:gd name="connsiteX3" fmla="*/ 0 w 1681222"/>
              <a:gd name="connsiteY3" fmla="*/ 903882 h 903882"/>
              <a:gd name="connsiteX4" fmla="*/ 0 w 1681222"/>
              <a:gd name="connsiteY4" fmla="*/ 0 h 903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1222" h="903881">
                <a:moveTo>
                  <a:pt x="0" y="0"/>
                </a:moveTo>
                <a:lnTo>
                  <a:pt x="1681222" y="0"/>
                </a:lnTo>
                <a:lnTo>
                  <a:pt x="1681222" y="903882"/>
                </a:lnTo>
                <a:lnTo>
                  <a:pt x="0" y="90388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marL="0" lvl="0" indent="0" algn="l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1200" kern="1200"/>
          </a:p>
          <a:p>
            <a:pPr marL="0" lvl="0" indent="0" algn="l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1200" kern="1200"/>
          </a:p>
          <a:p>
            <a:pPr marL="0" lvl="0" indent="0" algn="l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1200" kern="1200"/>
          </a:p>
          <a:p>
            <a:pPr marL="0" lvl="0" indent="0" algn="l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1200" kern="1200"/>
          </a:p>
          <a:p>
            <a:pPr marL="0" lvl="0" indent="0" algn="l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1200" kern="1200"/>
          </a:p>
        </p:txBody>
      </p:sp>
      <p:sp>
        <p:nvSpPr>
          <p:cNvPr id="14" name="任意多边形: 形状 13"/>
          <p:cNvSpPr/>
          <p:nvPr/>
        </p:nvSpPr>
        <p:spPr>
          <a:xfrm>
            <a:off x="11278776" y="6814556"/>
            <a:ext cx="2241629" cy="1205176"/>
          </a:xfrm>
          <a:custGeom>
            <a:avLst/>
            <a:gdLst>
              <a:gd name="connsiteX0" fmla="*/ 0 w 1681222"/>
              <a:gd name="connsiteY0" fmla="*/ 0 h 903882"/>
              <a:gd name="connsiteX1" fmla="*/ 1681222 w 1681222"/>
              <a:gd name="connsiteY1" fmla="*/ 0 h 903882"/>
              <a:gd name="connsiteX2" fmla="*/ 1681222 w 1681222"/>
              <a:gd name="connsiteY2" fmla="*/ 903882 h 903882"/>
              <a:gd name="connsiteX3" fmla="*/ 0 w 1681222"/>
              <a:gd name="connsiteY3" fmla="*/ 903882 h 903882"/>
              <a:gd name="connsiteX4" fmla="*/ 0 w 1681222"/>
              <a:gd name="connsiteY4" fmla="*/ 0 h 903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1222" h="903881">
                <a:moveTo>
                  <a:pt x="0" y="0"/>
                </a:moveTo>
                <a:lnTo>
                  <a:pt x="1681222" y="0"/>
                </a:lnTo>
                <a:lnTo>
                  <a:pt x="1681222" y="903882"/>
                </a:lnTo>
                <a:lnTo>
                  <a:pt x="0" y="90388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2880" tIns="182880" rIns="182880" bIns="182880" numCol="1" spcCol="1270" anchor="ctr" anchorCtr="0">
            <a:noAutofit/>
          </a:bodyPr>
          <a:lstStyle/>
          <a:p>
            <a:pPr marL="0" lvl="0" indent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4800" kern="1200"/>
          </a:p>
        </p:txBody>
      </p:sp>
      <p:sp>
        <p:nvSpPr>
          <p:cNvPr id="2050" name="TextBox 3"/>
          <p:cNvSpPr txBox="1"/>
          <p:nvPr/>
        </p:nvSpPr>
        <p:spPr>
          <a:xfrm>
            <a:off x="-24765" y="116840"/>
            <a:ext cx="1217168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>
              <a:lnSpc>
                <a:spcPct val="100000"/>
              </a:lnSpc>
            </a:pPr>
            <a:r>
              <a:rPr lang="zh-CN" altLang="zh-CN" sz="3200" b="1" dirty="0">
                <a:solidFill>
                  <a:srgbClr val="22482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人教版（</a:t>
            </a:r>
            <a:r>
              <a:rPr lang="en-US" altLang="zh-CN" sz="3200" b="1" dirty="0">
                <a:solidFill>
                  <a:srgbClr val="22482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zh-CN" altLang="zh-CN" sz="3200" b="1" dirty="0">
                <a:solidFill>
                  <a:srgbClr val="22482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）选择性必修</a:t>
            </a:r>
            <a:r>
              <a:rPr lang="en-US" altLang="zh-CN" sz="3200" b="1" dirty="0">
                <a:solidFill>
                  <a:srgbClr val="22482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</a:t>
            </a:r>
            <a:r>
              <a:rPr lang="zh-CN" altLang="en-US" sz="3200" b="1" dirty="0">
                <a:solidFill>
                  <a:srgbClr val="22482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课程资源库</a:t>
            </a:r>
            <a:r>
              <a:rPr lang="en-US" altLang="zh-CN" sz="3200" b="1" dirty="0">
                <a:solidFill>
                  <a:srgbClr val="22482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—— </a:t>
            </a:r>
            <a:r>
              <a:rPr lang="zh-CN" altLang="en-US" sz="3200" b="1" dirty="0">
                <a:solidFill>
                  <a:srgbClr val="22482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课堂教学</a:t>
            </a:r>
            <a:endParaRPr lang="zh-CN" altLang="en-US" sz="3200" b="1" dirty="0">
              <a:solidFill>
                <a:srgbClr val="224824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280" y="2707640"/>
            <a:ext cx="6710680" cy="1753235"/>
          </a:xfrm>
          <a:prstGeom prst="rect">
            <a:avLst/>
          </a:prstGeom>
          <a:noFill/>
          <a:ln w="22225">
            <a:solidFill>
              <a:srgbClr val="028458"/>
            </a:solidFill>
          </a:ln>
        </p:spPr>
        <p:txBody>
          <a:bodyPr wrap="square" rtlCol="0">
            <a:spAutoFit/>
          </a:bodyPr>
          <a:p>
            <a:pPr marR="0" algn="ctr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sz="3600" b="1" kern="1200" cap="none" spc="0" normalizeH="0" baseline="0" noProof="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</a:t>
            </a:r>
            <a:r>
              <a:rPr kumimoji="0" lang="en-US" sz="3600" b="1" kern="1200" cap="none" spc="0" normalizeH="0" baseline="0" noProof="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sz="3600" b="1" kern="1200" cap="none" spc="0" normalizeH="0" baseline="0" noProof="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章  </a:t>
            </a:r>
            <a:r>
              <a:rPr kumimoji="0" lang="zh-CN" sz="3600" b="1" kern="1200" cap="none" spc="0" normalizeH="0" baseline="0" noProof="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神经</a:t>
            </a:r>
            <a:r>
              <a:rPr kumimoji="0" sz="3600" b="1" kern="1200" cap="none" spc="0" normalizeH="0" baseline="0" noProof="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调节</a:t>
            </a:r>
            <a:endParaRPr kumimoji="0" sz="3600" b="1" kern="1200" cap="none" spc="0" normalizeH="0" baseline="0" noProof="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R="0" algn="ctr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sz="3600" b="1" kern="1200" cap="none" spc="0" normalizeH="0" baseline="0" noProof="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</a:t>
            </a:r>
            <a:r>
              <a:rPr kumimoji="0" lang="en-US" sz="3600" b="1" kern="1200" cap="none" spc="0" normalizeH="0" baseline="0" noProof="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sz="3600" b="1" kern="1200" cap="none" spc="0" normalizeH="0" baseline="0" noProof="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节 神经调节的基本方式</a:t>
            </a:r>
            <a:endParaRPr kumimoji="0" sz="3600" b="1" kern="1200" cap="none" spc="0" normalizeH="0" baseline="0" noProof="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1" b="17907"/>
          <a:stretch>
            <a:fillRect/>
          </a:stretch>
        </p:blipFill>
        <p:spPr>
          <a:xfrm>
            <a:off x="24765" y="826135"/>
            <a:ext cx="6320790" cy="355981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</p:pic>
      <p:sp>
        <p:nvSpPr>
          <p:cNvPr id="8" name="内容占位符 1"/>
          <p:cNvSpPr txBox="1"/>
          <p:nvPr/>
        </p:nvSpPr>
        <p:spPr>
          <a:xfrm>
            <a:off x="6323965" y="856615"/>
            <a:ext cx="5623560" cy="3808095"/>
          </a:xfrm>
          <a:prstGeom prst="rect">
            <a:avLst/>
          </a:prstGeom>
        </p:spPr>
        <p:txBody>
          <a:bodyPr/>
          <a:lstStyle>
            <a:lvl1pPr marL="449580" marR="0" indent="-449580" algn="l" defTabSz="914400" rtl="0" eaLnBrk="1" fontAlgn="auto" latinLnBrk="0" hangingPunct="1">
              <a:lnSpc>
                <a:spcPts val="45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romanUcPeriod"/>
              <a:defRPr sz="3000" kern="1200" baseline="0">
                <a:solidFill>
                  <a:sysClr val="windowText" lastClr="000000"/>
                </a:solidFill>
                <a:latin typeface="Times New Roman" panose="02020603050405020304"/>
                <a:ea typeface="等线" panose="02010600030101010101" pitchFamily="2" charset="-122"/>
                <a:cs typeface="+mn-cs"/>
              </a:defRPr>
            </a:lvl1pPr>
            <a:lvl2pPr marL="808355" indent="-351155" algn="l" defTabSz="914400" rtl="0" eaLnBrk="1" latinLnBrk="0" hangingPunct="1"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 lang="zh-CN" altLang="en-US" sz="2800" kern="1200" baseline="0">
                <a:solidFill>
                  <a:sysClr val="windowText" lastClr="000000"/>
                </a:solidFill>
                <a:latin typeface="Times New Roman" panose="02020603050405020304"/>
                <a:ea typeface="等线 Light" panose="02010600030101010101" pitchFamily="2" charset="-122"/>
                <a:cs typeface="+mn-cs"/>
              </a:defRPr>
            </a:lvl2pPr>
            <a:lvl3pPr marL="800100" indent="-342900" algn="l" defTabSz="914400" rtl="0" eaLnBrk="1" latinLnBrk="0" hangingPunct="1"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 sz="2500" kern="1200" baseline="0">
                <a:solidFill>
                  <a:sysClr val="windowText" lastClr="000000"/>
                </a:solidFill>
                <a:latin typeface="Times New Roman" panose="02020603050405020304"/>
                <a:ea typeface="新宋体" panose="02010609030101010101" pitchFamily="49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fontAlgn="auto">
              <a:lnSpc>
                <a:spcPct val="100000"/>
              </a:lnSpc>
              <a:buNone/>
            </a:pPr>
            <a:r>
              <a:rPr lang="zh-CN" altLang="en-US">
                <a:latin typeface="华光黑变_CNKI" panose="02000500000000000000" charset="-122"/>
                <a:ea typeface="华光黑变_CNKI" panose="02000500000000000000" charset="-122"/>
              </a:rPr>
              <a:t>思考：①</a:t>
            </a:r>
            <a:r>
              <a:rPr>
                <a:latin typeface="华光黑变_CNKI" panose="02000500000000000000" charset="-122"/>
                <a:ea typeface="华光黑变_CNKI" panose="02000500000000000000" charset="-122"/>
                <a:sym typeface="+mn-ea"/>
              </a:rPr>
              <a:t>含羞草的反应属于反射吗？</a:t>
            </a:r>
            <a:endParaRPr lang="zh-CN" altLang="en-US">
              <a:latin typeface="华光黑变_CNKI" panose="02000500000000000000" charset="-122"/>
              <a:ea typeface="华光黑变_CNKI" panose="02000500000000000000" charset="-122"/>
            </a:endParaRPr>
          </a:p>
          <a:p>
            <a:pPr marL="0" lvl="1" indent="0" fontAlgn="auto">
              <a:lnSpc>
                <a:spcPct val="100000"/>
              </a:lnSpc>
              <a:spcBef>
                <a:spcPts val="3000"/>
              </a:spcBef>
              <a:buNone/>
            </a:pPr>
            <a:r>
              <a:rPr lang="zh-CN" altLang="en-US">
                <a:latin typeface="华光黑变_CNKI" panose="02000500000000000000" charset="-122"/>
                <a:ea typeface="华光黑变_CNKI" panose="02000500000000000000" charset="-122"/>
              </a:rPr>
              <a:t>②</a:t>
            </a:r>
            <a:r>
              <a:rPr>
                <a:latin typeface="华光黑变_CNKI" panose="02000500000000000000" charset="-122"/>
                <a:ea typeface="华光黑变_CNKI" panose="02000500000000000000" charset="-122"/>
                <a:sym typeface="+mn-ea"/>
              </a:rPr>
              <a:t>直接刺激传出神经能否引起效应器应答？能不能称之为反射？</a:t>
            </a:r>
            <a:endParaRPr lang="zh-CN" altLang="en-US">
              <a:latin typeface="华光黑变_CNKI" panose="02000500000000000000" charset="-122"/>
              <a:ea typeface="华光黑变_CNKI" panose="02000500000000000000" charset="-122"/>
            </a:endParaRPr>
          </a:p>
          <a:p>
            <a:pPr marL="0" lvl="1" indent="0" fontAlgn="auto">
              <a:lnSpc>
                <a:spcPct val="100000"/>
              </a:lnSpc>
              <a:spcBef>
                <a:spcPts val="3000"/>
              </a:spcBef>
              <a:buNone/>
            </a:pPr>
            <a:r>
              <a:rPr lang="zh-CN" altLang="en-US">
                <a:latin typeface="华光黑变_CNKI" panose="02000500000000000000" charset="-122"/>
                <a:ea typeface="华光黑变_CNKI" panose="02000500000000000000" charset="-122"/>
              </a:rPr>
              <a:t>③</a:t>
            </a:r>
            <a:r>
              <a:rPr>
                <a:latin typeface="华光黑变_CNKI" panose="02000500000000000000" charset="-122"/>
                <a:ea typeface="华光黑变_CNKI" panose="02000500000000000000" charset="-122"/>
                <a:sym typeface="+mn-ea"/>
              </a:rPr>
              <a:t>形成感觉属于反射吗？</a:t>
            </a:r>
            <a:endParaRPr lang="zh-CN" altLang="en-US">
              <a:latin typeface="华光黑变_CNKI" panose="02000500000000000000" charset="-122"/>
              <a:ea typeface="华光黑变_CNKI" panose="02000500000000000000" charset="-122"/>
            </a:endParaRPr>
          </a:p>
          <a:p>
            <a:pPr marL="0" lvl="1" indent="0" fontAlgn="auto">
              <a:lnSpc>
                <a:spcPct val="100000"/>
              </a:lnSpc>
              <a:spcBef>
                <a:spcPts val="3000"/>
              </a:spcBef>
              <a:buNone/>
            </a:pPr>
            <a:r>
              <a:rPr lang="zh-CN" altLang="en-US">
                <a:latin typeface="华光黑变_CNKI" panose="02000500000000000000" charset="-122"/>
                <a:ea typeface="华光黑变_CNKI" panose="02000500000000000000" charset="-122"/>
              </a:rPr>
              <a:t>④</a:t>
            </a:r>
            <a:r>
              <a:rPr>
                <a:latin typeface="华光黑变_CNKI" panose="02000500000000000000" charset="-122"/>
                <a:ea typeface="华光黑变_CNKI" panose="02000500000000000000" charset="-122"/>
                <a:sym typeface="+mn-ea"/>
              </a:rPr>
              <a:t>针轻轻触碰手指，会引起缩手反射吗？</a:t>
            </a:r>
            <a:endParaRPr lang="zh-CN" altLang="en-US">
              <a:latin typeface="华光黑变_CNKI" panose="02000500000000000000" charset="-122"/>
              <a:ea typeface="华光黑变_CNKI" panose="02000500000000000000" charset="-122"/>
              <a:sym typeface="+mn-ea"/>
            </a:endParaRPr>
          </a:p>
        </p:txBody>
      </p:sp>
      <p:sp>
        <p:nvSpPr>
          <p:cNvPr id="24" name="TextBox 6"/>
          <p:cNvSpPr txBox="1"/>
          <p:nvPr>
            <p:custDataLst>
              <p:tags r:id="rId3"/>
            </p:custDataLst>
          </p:nvPr>
        </p:nvSpPr>
        <p:spPr>
          <a:xfrm>
            <a:off x="7044055" y="2569210"/>
            <a:ext cx="7581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800" b="1" smtClean="0">
                <a:solidFill>
                  <a:srgbClr val="FF0000"/>
                </a:solidFill>
                <a:latin typeface="华光黑变_CNKI" panose="02000500000000000000" charset="-122"/>
                <a:ea typeface="华光黑变_CNKI" panose="02000500000000000000" charset="-122"/>
                <a:cs typeface="微软雅黑" panose="020B0503020204020204" charset="-122"/>
              </a:rPr>
              <a:t>能。</a:t>
            </a:r>
            <a:endParaRPr lang="zh-CN" sz="2800" b="1" smtClean="0">
              <a:solidFill>
                <a:srgbClr val="FF0000"/>
              </a:solidFill>
              <a:latin typeface="华光黑变_CNKI" panose="02000500000000000000" charset="-122"/>
              <a:ea typeface="华光黑变_CNKI" panose="02000500000000000000" charset="-122"/>
              <a:cs typeface="微软雅黑" panose="020B0503020204020204" charset="-122"/>
            </a:endParaRPr>
          </a:p>
        </p:txBody>
      </p:sp>
      <p:sp>
        <p:nvSpPr>
          <p:cNvPr id="25" name="TextBox 6"/>
          <p:cNvSpPr txBox="1"/>
          <p:nvPr>
            <p:custDataLst>
              <p:tags r:id="rId4"/>
            </p:custDataLst>
          </p:nvPr>
        </p:nvSpPr>
        <p:spPr>
          <a:xfrm>
            <a:off x="8788400" y="2580005"/>
            <a:ext cx="20758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800" b="1" smtClean="0">
                <a:solidFill>
                  <a:srgbClr val="FF0000"/>
                </a:solidFill>
                <a:latin typeface="华光黑变_CNKI" panose="02000500000000000000" charset="-122"/>
                <a:ea typeface="华光黑变_CNKI" panose="02000500000000000000" charset="-122"/>
                <a:cs typeface="微软雅黑" panose="020B0503020204020204" charset="-122"/>
              </a:rPr>
              <a:t>不属于反射。</a:t>
            </a:r>
            <a:endParaRPr lang="zh-CN" sz="2800" b="1" smtClean="0">
              <a:solidFill>
                <a:srgbClr val="FF0000"/>
              </a:solidFill>
              <a:latin typeface="华光黑变_CNKI" panose="02000500000000000000" charset="-122"/>
              <a:ea typeface="华光黑变_CNKI" panose="02000500000000000000" charset="-122"/>
              <a:cs typeface="微软雅黑" panose="020B0503020204020204" charset="-122"/>
            </a:endParaRPr>
          </a:p>
        </p:txBody>
      </p:sp>
      <p:sp>
        <p:nvSpPr>
          <p:cNvPr id="26" name="TextBox 6"/>
          <p:cNvSpPr txBox="1"/>
          <p:nvPr>
            <p:custDataLst>
              <p:tags r:id="rId5"/>
            </p:custDataLst>
          </p:nvPr>
        </p:nvSpPr>
        <p:spPr>
          <a:xfrm>
            <a:off x="7999095" y="3439160"/>
            <a:ext cx="13766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800" b="1" smtClean="0">
                <a:solidFill>
                  <a:srgbClr val="FF0000"/>
                </a:solidFill>
                <a:latin typeface="华光黑变_CNKI" panose="02000500000000000000" charset="-122"/>
                <a:ea typeface="华光黑变_CNKI" panose="02000500000000000000" charset="-122"/>
                <a:cs typeface="微软雅黑" panose="020B0503020204020204" charset="-122"/>
              </a:rPr>
              <a:t>不属于</a:t>
            </a:r>
            <a:endParaRPr lang="zh-CN" sz="2800" b="1" smtClean="0">
              <a:solidFill>
                <a:srgbClr val="FF0000"/>
              </a:solidFill>
              <a:latin typeface="华光黑变_CNKI" panose="02000500000000000000" charset="-122"/>
              <a:ea typeface="华光黑变_CNKI" panose="02000500000000000000" charset="-122"/>
              <a:cs typeface="微软雅黑" panose="020B0503020204020204" charset="-122"/>
            </a:endParaRPr>
          </a:p>
        </p:txBody>
      </p:sp>
      <p:sp>
        <p:nvSpPr>
          <p:cNvPr id="27" name="TextBox 6"/>
          <p:cNvSpPr txBox="1"/>
          <p:nvPr>
            <p:custDataLst>
              <p:tags r:id="rId6"/>
            </p:custDataLst>
          </p:nvPr>
        </p:nvSpPr>
        <p:spPr>
          <a:xfrm>
            <a:off x="9547860" y="1226820"/>
            <a:ext cx="13766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800" b="1" smtClean="0">
                <a:solidFill>
                  <a:srgbClr val="FF0000"/>
                </a:solidFill>
                <a:latin typeface="华光黑变_CNKI" panose="02000500000000000000" charset="-122"/>
                <a:ea typeface="华光黑变_CNKI" panose="02000500000000000000" charset="-122"/>
                <a:cs typeface="微软雅黑" panose="020B0503020204020204" charset="-122"/>
              </a:rPr>
              <a:t>不属于</a:t>
            </a:r>
            <a:endParaRPr lang="zh-CN" sz="2800" b="1" smtClean="0">
              <a:solidFill>
                <a:srgbClr val="FF0000"/>
              </a:solidFill>
              <a:latin typeface="华光黑变_CNKI" panose="02000500000000000000" charset="-122"/>
              <a:ea typeface="华光黑变_CNKI" panose="02000500000000000000" charset="-122"/>
              <a:cs typeface="微软雅黑" panose="020B0503020204020204" charset="-122"/>
            </a:endParaRPr>
          </a:p>
        </p:txBody>
      </p:sp>
      <p:sp>
        <p:nvSpPr>
          <p:cNvPr id="28" name="TextBox 6"/>
          <p:cNvSpPr txBox="1"/>
          <p:nvPr>
            <p:custDataLst>
              <p:tags r:id="rId7"/>
            </p:custDataLst>
          </p:nvPr>
        </p:nvSpPr>
        <p:spPr>
          <a:xfrm>
            <a:off x="8176260" y="4337050"/>
            <a:ext cx="10223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800" b="1" smtClean="0">
                <a:solidFill>
                  <a:srgbClr val="FF0000"/>
                </a:solidFill>
                <a:latin typeface="华光黑变_CNKI" panose="02000500000000000000" charset="-122"/>
                <a:ea typeface="华光黑变_CNKI" panose="02000500000000000000" charset="-122"/>
                <a:cs typeface="微软雅黑" panose="020B0503020204020204" charset="-122"/>
              </a:rPr>
              <a:t>不会</a:t>
            </a:r>
            <a:endParaRPr lang="zh-CN" sz="2800" b="1" smtClean="0">
              <a:solidFill>
                <a:srgbClr val="FF0000"/>
              </a:solidFill>
              <a:latin typeface="华光黑变_CNKI" panose="02000500000000000000" charset="-122"/>
              <a:ea typeface="华光黑变_CNKI" panose="02000500000000000000" charset="-122"/>
              <a:cs typeface="微软雅黑" panose="020B0503020204020204" charset="-122"/>
            </a:endParaRPr>
          </a:p>
        </p:txBody>
      </p:sp>
      <p:sp>
        <p:nvSpPr>
          <p:cNvPr id="9" name="文本框 7"/>
          <p:cNvSpPr/>
          <p:nvPr>
            <p:custDataLst>
              <p:tags r:id="rId8"/>
            </p:custDataLst>
          </p:nvPr>
        </p:nvSpPr>
        <p:spPr>
          <a:xfrm>
            <a:off x="4524375" y="5055235"/>
            <a:ext cx="4150360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>
              <a:lnSpc>
                <a:spcPct val="100000"/>
              </a:lnSpc>
            </a:pPr>
            <a:r>
              <a:rPr lang="zh-CN" altLang="en-US" sz="2800" b="1">
                <a:solidFill>
                  <a:srgbClr val="262AD8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②</a:t>
            </a:r>
            <a:r>
              <a:rPr sz="2800" b="1">
                <a:solidFill>
                  <a:srgbClr val="262AD8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需要</a:t>
            </a:r>
            <a:r>
              <a:rPr sz="2800" b="1">
                <a:solidFill>
                  <a:srgbClr val="262AD8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完整的反射弧参与</a:t>
            </a:r>
            <a:endParaRPr sz="2800" b="1">
              <a:solidFill>
                <a:srgbClr val="262AD8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7"/>
          <p:cNvSpPr/>
          <p:nvPr>
            <p:custDataLst>
              <p:tags r:id="rId9"/>
            </p:custDataLst>
          </p:nvPr>
        </p:nvSpPr>
        <p:spPr>
          <a:xfrm>
            <a:off x="498475" y="5096510"/>
            <a:ext cx="3759835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>
              <a:lnSpc>
                <a:spcPct val="100000"/>
              </a:lnSpc>
            </a:pPr>
            <a:r>
              <a:rPr lang="zh-CN" altLang="en-US" sz="2800" b="1">
                <a:solidFill>
                  <a:srgbClr val="262AD8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①</a:t>
            </a:r>
            <a:r>
              <a:rPr sz="2800" b="1">
                <a:solidFill>
                  <a:srgbClr val="262AD8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具有中枢神经系统</a:t>
            </a:r>
            <a:endParaRPr sz="2800" b="1">
              <a:solidFill>
                <a:srgbClr val="262AD8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4" name="文本框 7"/>
          <p:cNvSpPr/>
          <p:nvPr>
            <p:custDataLst>
              <p:tags r:id="rId10"/>
            </p:custDataLst>
          </p:nvPr>
        </p:nvSpPr>
        <p:spPr>
          <a:xfrm>
            <a:off x="495935" y="5605780"/>
            <a:ext cx="3146425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>
              <a:lnSpc>
                <a:spcPct val="100000"/>
              </a:lnSpc>
            </a:pPr>
            <a:r>
              <a:rPr lang="zh-CN" altLang="en-US" sz="2800" b="1">
                <a:solidFill>
                  <a:srgbClr val="262A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③</a:t>
            </a:r>
            <a:r>
              <a:rPr sz="2800" b="1">
                <a:solidFill>
                  <a:srgbClr val="262A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适宜</a:t>
            </a:r>
            <a:r>
              <a:rPr sz="2800" b="1">
                <a:solidFill>
                  <a:srgbClr val="262AD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的刺激。           </a:t>
            </a:r>
            <a:endParaRPr sz="2800" b="1">
              <a:solidFill>
                <a:srgbClr val="262AD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6"/>
          <p:cNvSpPr txBox="1"/>
          <p:nvPr>
            <p:custDataLst>
              <p:tags r:id="rId11"/>
            </p:custDataLst>
          </p:nvPr>
        </p:nvSpPr>
        <p:spPr>
          <a:xfrm>
            <a:off x="549910" y="4574540"/>
            <a:ext cx="33420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完成反射的条件</a:t>
            </a:r>
            <a:endParaRPr sz="2800" b="1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12"/>
            </p:custDataLst>
          </p:nvPr>
        </p:nvSpPr>
        <p:spPr>
          <a:xfrm>
            <a:off x="1055370" y="188595"/>
            <a:ext cx="5725160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algn="ctr" latinLnBrk="0">
              <a:lnSpc>
                <a:spcPct val="100000"/>
              </a:lnSpc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一、反射——神经调节的基本方式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8" grpId="0"/>
      <p:bldP spid="27" grpId="0"/>
      <p:bldP spid="9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9" name="图片 2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13723"/>
          <a:stretch>
            <a:fillRect/>
          </a:stretch>
        </p:blipFill>
        <p:spPr>
          <a:xfrm>
            <a:off x="574675" y="2798445"/>
            <a:ext cx="7249795" cy="3076575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</p:pic>
      <p:sp>
        <p:nvSpPr>
          <p:cNvPr id="13" name="文本框 12"/>
          <p:cNvSpPr txBox="1"/>
          <p:nvPr>
            <p:custDataLst>
              <p:tags r:id="rId3"/>
            </p:custDataLst>
          </p:nvPr>
        </p:nvSpPr>
        <p:spPr>
          <a:xfrm>
            <a:off x="434340" y="815340"/>
            <a:ext cx="2087880" cy="497840"/>
          </a:xfrm>
          <a:prstGeom prst="rect">
            <a:avLst/>
          </a:prstGeom>
          <a:noFill/>
        </p:spPr>
        <p:txBody>
          <a:bodyPr wrap="square" lIns="68406" tIns="34203" rIns="68406" bIns="34203" rtlCol="0">
            <a:spAutoFit/>
          </a:bodyPr>
          <a:p>
            <a:r>
              <a:rPr lang="zh-CN" altLang="en-US" sz="2800" b="1" smtClean="0">
                <a:solidFill>
                  <a:schemeClr val="tx1"/>
                </a:solidFill>
              </a:rPr>
              <a:t>思考与讨论：</a:t>
            </a:r>
            <a:endParaRPr lang="zh-CN" altLang="en-US" sz="2800" b="1" smtClean="0">
              <a:solidFill>
                <a:schemeClr val="tx1"/>
              </a:solidFill>
            </a:endParaRPr>
          </a:p>
        </p:txBody>
      </p:sp>
      <p:sp>
        <p:nvSpPr>
          <p:cNvPr id="16" name="矩形 15"/>
          <p:cNvSpPr/>
          <p:nvPr>
            <p:custDataLst>
              <p:tags r:id="rId4"/>
            </p:custDataLst>
          </p:nvPr>
        </p:nvSpPr>
        <p:spPr>
          <a:xfrm>
            <a:off x="384175" y="1289050"/>
            <a:ext cx="10798175" cy="1383665"/>
          </a:xfrm>
          <a:prstGeom prst="rect">
            <a:avLst/>
          </a:prstGeom>
        </p:spPr>
        <p:txBody>
          <a:bodyPr wrap="square">
            <a:spAutoFit/>
          </a:bodyPr>
          <a:p>
            <a:pPr algn="l"/>
            <a:r>
              <a:rPr lang="zh-CN" altLang="en-US" sz="28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①</a:t>
            </a:r>
            <a:r>
              <a:rPr lang="en-US" altLang="zh-CN" sz="28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一个完整的反射活动仅靠一个神经元能完成吗？   </a:t>
            </a:r>
            <a:endParaRPr lang="en-US" altLang="zh-CN" sz="2800" b="1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/>
            <a:r>
              <a:rPr lang="zh-CN" altLang="en-US" sz="28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②</a:t>
            </a:r>
            <a:r>
              <a:rPr lang="en-US" altLang="zh-CN" sz="28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缩手反射与膝跳反射的反射弧都是由哪些部分构成的？</a:t>
            </a:r>
            <a:endParaRPr lang="en-US" altLang="zh-CN" sz="2800" b="1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/>
            <a:r>
              <a:rPr lang="zh-CN" altLang="en-US" sz="28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③</a:t>
            </a:r>
            <a:r>
              <a:rPr lang="en-US" altLang="zh-CN" sz="28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结合生活经验，你还能举出说明脊髓在反射中作用的其他实例吗？</a:t>
            </a:r>
            <a:endParaRPr lang="zh-CN" altLang="en-US" sz="2800" b="1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27" name="TextBox 6"/>
          <p:cNvSpPr txBox="1"/>
          <p:nvPr>
            <p:custDataLst>
              <p:tags r:id="rId5"/>
            </p:custDataLst>
          </p:nvPr>
        </p:nvSpPr>
        <p:spPr>
          <a:xfrm>
            <a:off x="7824470" y="2672715"/>
            <a:ext cx="362077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800" b="1" smtClean="0">
                <a:solidFill>
                  <a:srgbClr val="1D41D5"/>
                </a:solidFill>
                <a:latin typeface="华光黑变_CNKI" panose="02000500000000000000" charset="-122"/>
                <a:ea typeface="华光黑变_CNKI" panose="02000500000000000000" charset="-122"/>
                <a:cs typeface="微软雅黑" panose="020B0503020204020204" charset="-122"/>
              </a:rPr>
              <a:t>排尿反射的低级中枢在脊髓</a:t>
            </a:r>
            <a:endParaRPr lang="zh-CN" sz="2800" b="1" smtClean="0">
              <a:solidFill>
                <a:srgbClr val="1D41D5"/>
              </a:solidFill>
              <a:latin typeface="华光黑变_CNKI" panose="02000500000000000000" charset="-122"/>
              <a:ea typeface="华光黑变_CNKI" panose="02000500000000000000" charset="-122"/>
              <a:cs typeface="微软雅黑" panose="020B0503020204020204" charset="-122"/>
            </a:endParaRPr>
          </a:p>
        </p:txBody>
      </p:sp>
      <p:sp>
        <p:nvSpPr>
          <p:cNvPr id="2" name="TextBox 6"/>
          <p:cNvSpPr txBox="1"/>
          <p:nvPr>
            <p:custDataLst>
              <p:tags r:id="rId6"/>
            </p:custDataLst>
          </p:nvPr>
        </p:nvSpPr>
        <p:spPr>
          <a:xfrm>
            <a:off x="5227320" y="917575"/>
            <a:ext cx="53733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00000"/>
              </a:lnSpc>
            </a:pPr>
            <a:r>
              <a:rPr lang="zh-CN" sz="2800" b="1" smtClean="0">
                <a:solidFill>
                  <a:srgbClr val="1D41D5"/>
                </a:solidFill>
                <a:latin typeface="华光黑变_CNKI" panose="02000500000000000000" charset="-122"/>
                <a:ea typeface="华光黑变_CNKI" panose="02000500000000000000" charset="-122"/>
                <a:cs typeface="微软雅黑" panose="020B0503020204020204" charset="-122"/>
              </a:rPr>
              <a:t>至少需要传入、传出两个神经元。</a:t>
            </a:r>
            <a:endParaRPr lang="zh-CN" sz="2800" b="1" smtClean="0">
              <a:solidFill>
                <a:srgbClr val="1D41D5"/>
              </a:solidFill>
              <a:latin typeface="华光黑变_CNKI" panose="02000500000000000000" charset="-122"/>
              <a:ea typeface="华光黑变_CNKI" panose="02000500000000000000" charset="-122"/>
              <a:cs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7"/>
            </p:custDataLst>
          </p:nvPr>
        </p:nvSpPr>
        <p:spPr>
          <a:xfrm>
            <a:off x="1055370" y="188595"/>
            <a:ext cx="5725160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algn="ctr" latinLnBrk="0">
              <a:lnSpc>
                <a:spcPct val="100000"/>
              </a:lnSpc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一、反射——神经调节的基本方式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272415" y="887095"/>
            <a:ext cx="2087880" cy="497840"/>
          </a:xfrm>
          <a:prstGeom prst="rect">
            <a:avLst/>
          </a:prstGeom>
          <a:noFill/>
        </p:spPr>
        <p:txBody>
          <a:bodyPr wrap="square" lIns="68406" tIns="34203" rIns="68406" bIns="34203" rtlCol="0">
            <a:spAutoFit/>
          </a:bodyPr>
          <a:p>
            <a:r>
              <a:rPr lang="zh-CN" altLang="en-US" sz="2800" b="1" smtClean="0">
                <a:solidFill>
                  <a:schemeClr val="tx1"/>
                </a:solidFill>
              </a:rPr>
              <a:t>思考与讨论：</a:t>
            </a:r>
            <a:endParaRPr lang="zh-CN" altLang="en-US" sz="2800" b="1" smtClean="0">
              <a:solidFill>
                <a:schemeClr val="tx1"/>
              </a:solidFill>
            </a:endParaRPr>
          </a:p>
        </p:txBody>
      </p:sp>
      <p:pic>
        <p:nvPicPr>
          <p:cNvPr id="100" name="图片 99"/>
          <p:cNvPicPr/>
          <p:nvPr/>
        </p:nvPicPr>
        <p:blipFill>
          <a:blip r:embed="rId2"/>
          <a:srcRect r="14969" b="4434"/>
          <a:stretch>
            <a:fillRect/>
          </a:stretch>
        </p:blipFill>
        <p:spPr>
          <a:xfrm>
            <a:off x="594995" y="2741295"/>
            <a:ext cx="3653790" cy="280162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7" name="组合 6"/>
          <p:cNvGrpSpPr/>
          <p:nvPr/>
        </p:nvGrpSpPr>
        <p:grpSpPr>
          <a:xfrm>
            <a:off x="5151755" y="1176655"/>
            <a:ext cx="6865620" cy="5380355"/>
            <a:chOff x="7603" y="1514"/>
            <a:chExt cx="10812" cy="8473"/>
          </a:xfrm>
        </p:grpSpPr>
        <p:pic>
          <p:nvPicPr>
            <p:cNvPr id="101" name="图片 100"/>
            <p:cNvPicPr/>
            <p:nvPr/>
          </p:nvPicPr>
          <p:blipFill>
            <a:blip r:embed="rId3">
              <a:lum contrast="12000"/>
            </a:blip>
            <a:srcRect l="5019" t="3681" r="2381" b="6635"/>
            <a:stretch>
              <a:fillRect/>
            </a:stretch>
          </p:blipFill>
          <p:spPr>
            <a:xfrm>
              <a:off x="7603" y="1514"/>
              <a:ext cx="10812" cy="847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" name="矩形 7"/>
            <p:cNvSpPr/>
            <p:nvPr/>
          </p:nvSpPr>
          <p:spPr>
            <a:xfrm>
              <a:off x="12553" y="5583"/>
              <a:ext cx="595" cy="16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>
              <p:custDataLst>
                <p:tags r:id="rId4"/>
              </p:custDataLst>
            </p:nvPr>
          </p:nvSpPr>
          <p:spPr>
            <a:xfrm>
              <a:off x="11136" y="4185"/>
              <a:ext cx="1417" cy="77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noAutofit/>
            </a:bodyPr>
            <a:p>
              <a:pPr algn="l"/>
              <a:r>
                <a:rPr lang="zh-CN" altLang="en-US" sz="2800" b="1" smtClean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脊髓</a:t>
              </a:r>
              <a:endParaRPr lang="zh-CN" altLang="en-US" sz="28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</p:txBody>
        </p:sp>
      </p:grpSp>
      <p:sp>
        <p:nvSpPr>
          <p:cNvPr id="10" name="TextBox 6"/>
          <p:cNvSpPr txBox="1"/>
          <p:nvPr>
            <p:custDataLst>
              <p:tags r:id="rId5"/>
            </p:custDataLst>
          </p:nvPr>
        </p:nvSpPr>
        <p:spPr>
          <a:xfrm>
            <a:off x="6041390" y="787400"/>
            <a:ext cx="54013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800" b="1" smtClean="0">
                <a:solidFill>
                  <a:schemeClr val="tx1"/>
                </a:solidFill>
                <a:latin typeface="华光黑变_CNKI" panose="02000500000000000000" charset="-122"/>
                <a:ea typeface="华光黑变_CNKI" panose="02000500000000000000" charset="-122"/>
                <a:cs typeface="微软雅黑" panose="020B0503020204020204" charset="-122"/>
              </a:rPr>
              <a:t>排尿反射的</a:t>
            </a:r>
            <a:r>
              <a:rPr lang="zh-CN" sz="2800" b="1" smtClean="0">
                <a:solidFill>
                  <a:srgbClr val="FF0000"/>
                </a:solidFill>
                <a:latin typeface="华光黑变_CNKI" panose="02000500000000000000" charset="-122"/>
                <a:ea typeface="华光黑变_CNKI" panose="02000500000000000000" charset="-122"/>
                <a:cs typeface="微软雅黑" panose="020B0503020204020204" charset="-122"/>
              </a:rPr>
              <a:t>高级中枢</a:t>
            </a:r>
            <a:r>
              <a:rPr lang="zh-CN" sz="2800" b="1" smtClean="0">
                <a:solidFill>
                  <a:schemeClr val="tx1"/>
                </a:solidFill>
                <a:latin typeface="华光黑变_CNKI" panose="02000500000000000000" charset="-122"/>
                <a:ea typeface="华光黑变_CNKI" panose="02000500000000000000" charset="-122"/>
                <a:cs typeface="微软雅黑" panose="020B0503020204020204" charset="-122"/>
              </a:rPr>
              <a:t>在大脑皮层</a:t>
            </a:r>
            <a:endParaRPr lang="zh-CN" sz="2800" b="1" smtClean="0">
              <a:solidFill>
                <a:schemeClr val="tx1"/>
              </a:solidFill>
              <a:latin typeface="华光黑变_CNKI" panose="02000500000000000000" charset="-122"/>
              <a:ea typeface="华光黑变_CNKI" panose="02000500000000000000" charset="-122"/>
              <a:cs typeface="微软雅黑" panose="020B0503020204020204" charset="-122"/>
            </a:endParaRPr>
          </a:p>
        </p:txBody>
      </p:sp>
      <p:sp>
        <p:nvSpPr>
          <p:cNvPr id="11" name="TextBox 6"/>
          <p:cNvSpPr txBox="1"/>
          <p:nvPr>
            <p:custDataLst>
              <p:tags r:id="rId6"/>
            </p:custDataLst>
          </p:nvPr>
        </p:nvSpPr>
        <p:spPr>
          <a:xfrm>
            <a:off x="5151755" y="2612390"/>
            <a:ext cx="229997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800" b="1" smtClean="0">
                <a:solidFill>
                  <a:schemeClr val="tx1"/>
                </a:solidFill>
                <a:latin typeface="华光黑变_CNKI" panose="02000500000000000000" charset="-122"/>
                <a:ea typeface="华光黑变_CNKI" panose="02000500000000000000" charset="-122"/>
                <a:cs typeface="微软雅黑" panose="020B0503020204020204" charset="-122"/>
              </a:rPr>
              <a:t>排尿反射的</a:t>
            </a:r>
            <a:r>
              <a:rPr lang="zh-CN" sz="2800" b="1" smtClean="0">
                <a:solidFill>
                  <a:srgbClr val="FF0000"/>
                </a:solidFill>
                <a:latin typeface="华光黑变_CNKI" panose="02000500000000000000" charset="-122"/>
                <a:ea typeface="华光黑变_CNKI" panose="02000500000000000000" charset="-122"/>
                <a:cs typeface="微软雅黑" panose="020B0503020204020204" charset="-122"/>
              </a:rPr>
              <a:t>低级中枢</a:t>
            </a:r>
            <a:r>
              <a:rPr lang="zh-CN" sz="2800" b="1" smtClean="0">
                <a:solidFill>
                  <a:schemeClr val="tx1"/>
                </a:solidFill>
                <a:latin typeface="华光黑变_CNKI" panose="02000500000000000000" charset="-122"/>
                <a:ea typeface="华光黑变_CNKI" panose="02000500000000000000" charset="-122"/>
                <a:cs typeface="微软雅黑" panose="020B0503020204020204" charset="-122"/>
              </a:rPr>
              <a:t>在脊髓</a:t>
            </a:r>
            <a:endParaRPr lang="zh-CN" sz="2800" b="1" smtClean="0">
              <a:solidFill>
                <a:schemeClr val="tx1"/>
              </a:solidFill>
              <a:latin typeface="华光黑变_CNKI" panose="02000500000000000000" charset="-122"/>
              <a:ea typeface="华光黑变_CNKI" panose="02000500000000000000" charset="-122"/>
              <a:cs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7"/>
            </p:custDataLst>
          </p:nvPr>
        </p:nvSpPr>
        <p:spPr>
          <a:xfrm>
            <a:off x="222885" y="1384935"/>
            <a:ext cx="4928870" cy="953135"/>
          </a:xfrm>
          <a:prstGeom prst="rect">
            <a:avLst/>
          </a:prstGeom>
        </p:spPr>
        <p:txBody>
          <a:bodyPr wrap="square">
            <a:spAutoFit/>
          </a:bodyPr>
          <a:p>
            <a:pPr algn="l"/>
            <a:r>
              <a:rPr lang="zh-CN" altLang="en-US" sz="28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④反射的</a:t>
            </a:r>
            <a:r>
              <a:rPr lang="zh-CN" altLang="en-US" sz="28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效应器只有肌肉吗？反射的</a:t>
            </a:r>
            <a:r>
              <a:rPr lang="zh-CN" altLang="en-US" sz="28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神经中枢都是在脊髓吗？</a:t>
            </a:r>
            <a:endParaRPr lang="zh-CN" altLang="en-US" sz="2800" b="1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2" name="矩形 1"/>
          <p:cNvSpPr/>
          <p:nvPr>
            <p:custDataLst>
              <p:tags r:id="rId8"/>
            </p:custDataLst>
          </p:nvPr>
        </p:nvSpPr>
        <p:spPr>
          <a:xfrm>
            <a:off x="1055370" y="188595"/>
            <a:ext cx="5725160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algn="ctr" latinLnBrk="0">
              <a:lnSpc>
                <a:spcPct val="100000"/>
              </a:lnSpc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一、反射——神经调节的基本方式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extBox 6"/>
          <p:cNvSpPr txBox="1"/>
          <p:nvPr>
            <p:custDataLst>
              <p:tags r:id="rId1"/>
            </p:custDataLst>
          </p:nvPr>
        </p:nvSpPr>
        <p:spPr>
          <a:xfrm>
            <a:off x="563880" y="793115"/>
            <a:ext cx="15081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、概念</a:t>
            </a:r>
            <a:endParaRPr lang="zh-CN" sz="2800" b="1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6"/>
          <p:cNvSpPr txBox="1"/>
          <p:nvPr>
            <p:custDataLst>
              <p:tags r:id="rId2"/>
            </p:custDataLst>
          </p:nvPr>
        </p:nvSpPr>
        <p:spPr>
          <a:xfrm>
            <a:off x="975360" y="1413510"/>
            <a:ext cx="1024128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是指动物体或人体内的某些细胞或组织感受外界刺激后，由相对静止状态变为显著活跃状态的过程。</a:t>
            </a:r>
            <a:endParaRPr lang="zh-CN" altLang="en-US" sz="2800" b="1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TextBox 6"/>
          <p:cNvSpPr txBox="1"/>
          <p:nvPr>
            <p:custDataLst>
              <p:tags r:id="rId3"/>
            </p:custDataLst>
          </p:nvPr>
        </p:nvSpPr>
        <p:spPr>
          <a:xfrm>
            <a:off x="563880" y="2632075"/>
            <a:ext cx="25736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、兴奋的传导</a:t>
            </a:r>
            <a:endParaRPr lang="zh-CN" sz="2800" b="1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内容占位符 1"/>
          <p:cNvSpPr txBox="1"/>
          <p:nvPr>
            <p:custDataLst>
              <p:tags r:id="rId4"/>
            </p:custDataLst>
          </p:nvPr>
        </p:nvSpPr>
        <p:spPr>
          <a:xfrm>
            <a:off x="797560" y="3154045"/>
            <a:ext cx="10596880" cy="80518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zh-CN" altLang="en-US" b="1" smtClean="0">
                <a:latin typeface="+mj-ea"/>
                <a:ea typeface="+mj-ea"/>
              </a:rPr>
              <a:t>兴奋除了在</a:t>
            </a:r>
            <a:r>
              <a:rPr lang="zh-CN" altLang="en-US" b="1" smtClean="0">
                <a:solidFill>
                  <a:srgbClr val="0000FA"/>
                </a:solidFill>
                <a:latin typeface="+mj-ea"/>
                <a:ea typeface="+mj-ea"/>
              </a:rPr>
              <a:t>反射弧</a:t>
            </a:r>
            <a:r>
              <a:rPr lang="zh-CN" altLang="en-US" b="1" smtClean="0">
                <a:latin typeface="+mj-ea"/>
                <a:ea typeface="+mj-ea"/>
              </a:rPr>
              <a:t>中传导，还会在</a:t>
            </a:r>
            <a:r>
              <a:rPr lang="zh-CN" altLang="en-US" b="1" smtClean="0">
                <a:solidFill>
                  <a:srgbClr val="FF0000"/>
                </a:solidFill>
                <a:latin typeface="+mj-ea"/>
                <a:ea typeface="+mj-ea"/>
              </a:rPr>
              <a:t>脑与脊髓等</a:t>
            </a:r>
            <a:r>
              <a:rPr lang="zh-CN" altLang="en-US" b="1" smtClean="0">
                <a:latin typeface="+mj-ea"/>
                <a:ea typeface="+mj-ea"/>
              </a:rPr>
              <a:t>中枢神经系统中传导。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1055370" y="188595"/>
            <a:ext cx="1796415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algn="ctr" latinLnBrk="0">
              <a:lnSpc>
                <a:spcPct val="100000"/>
              </a:lnSpc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二、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兴奋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3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TextBox 6"/>
          <p:cNvSpPr txBox="1"/>
          <p:nvPr>
            <p:custDataLst>
              <p:tags r:id="rId1"/>
            </p:custDataLst>
          </p:nvPr>
        </p:nvSpPr>
        <p:spPr>
          <a:xfrm>
            <a:off x="7781290" y="828040"/>
            <a:ext cx="1579880" cy="52197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p>
            <a:r>
              <a:rPr lang="en-US" altLang="zh-CN" sz="2800" b="1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800" b="1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、概念</a:t>
            </a:r>
            <a:endParaRPr lang="zh-CN" altLang="en-US" sz="2800" b="1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TextBox 6"/>
          <p:cNvSpPr txBox="1"/>
          <p:nvPr>
            <p:custDataLst>
              <p:tags r:id="rId2"/>
            </p:custDataLst>
          </p:nvPr>
        </p:nvSpPr>
        <p:spPr>
          <a:xfrm>
            <a:off x="7663815" y="1806575"/>
            <a:ext cx="425196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sz="2800" b="1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出生后</a:t>
            </a:r>
            <a:r>
              <a:rPr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无须训练</a:t>
            </a:r>
            <a:r>
              <a:rPr sz="2800" b="1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就具有的反射，叫做</a:t>
            </a:r>
            <a:r>
              <a:rPr sz="2800" b="1" smtClean="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非条件反射</a:t>
            </a:r>
            <a:r>
              <a:rPr lang="zh-CN" sz="2800" b="1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sz="2800" b="1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6"/>
          <p:cNvSpPr txBox="1"/>
          <p:nvPr>
            <p:custDataLst>
              <p:tags r:id="rId3"/>
            </p:custDataLst>
          </p:nvPr>
        </p:nvSpPr>
        <p:spPr>
          <a:xfrm>
            <a:off x="7644130" y="3912870"/>
            <a:ext cx="431990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sz="2800" b="1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出生后在生活过程中</a:t>
            </a:r>
            <a:r>
              <a:rPr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通过学习和训练而形成的反射</a:t>
            </a:r>
            <a:r>
              <a:rPr sz="2800" b="1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叫做</a:t>
            </a:r>
            <a:r>
              <a:rPr sz="2800" b="1" smtClean="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条件反射</a:t>
            </a:r>
            <a:r>
              <a:rPr lang="zh-CN" sz="2800" b="1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sz="2800" b="1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4147" name="文本框 1"/>
          <p:cNvSpPr txBox="1"/>
          <p:nvPr>
            <p:custDataLst>
              <p:tags r:id="rId4"/>
            </p:custDataLst>
          </p:nvPr>
        </p:nvSpPr>
        <p:spPr>
          <a:xfrm>
            <a:off x="208915" y="828040"/>
            <a:ext cx="3554095" cy="69405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140000"/>
              </a:lnSpc>
            </a:pPr>
            <a:r>
              <a:rPr lang="zh-CN" altLang="en-US" sz="2800" b="1" spc="300">
                <a:solidFill>
                  <a:schemeClr val="tx1"/>
                </a:solidFill>
                <a:uFillTx/>
                <a:latin typeface="宋体" panose="02010600030101010101" pitchFamily="2" charset="-122"/>
                <a:cs typeface="+mj-cs"/>
              </a:rPr>
              <a:t>常见的反射活动：</a:t>
            </a:r>
            <a:endParaRPr lang="zh-CN" altLang="en-US" sz="2800" b="1" spc="300">
              <a:solidFill>
                <a:schemeClr val="tx1"/>
              </a:solidFill>
              <a:uFillTx/>
              <a:latin typeface="宋体" panose="02010600030101010101" pitchFamily="2" charset="-122"/>
              <a:cs typeface="+mj-cs"/>
            </a:endParaRPr>
          </a:p>
        </p:txBody>
      </p:sp>
      <p:sp>
        <p:nvSpPr>
          <p:cNvPr id="13" name="Rectangle 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697408" y="1492189"/>
            <a:ext cx="338328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>
                <a:solidFill>
                  <a:srgbClr val="0D0D0D"/>
                </a:solidFill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18" charset="0"/>
              </a:rPr>
              <a:t>手遇到烫东西会缩回</a:t>
            </a:r>
            <a:endParaRPr lang="zh-CN" altLang="en-US" sz="2800" b="1">
              <a:solidFill>
                <a:srgbClr val="0D0D0D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 pitchFamily="18" charset="0"/>
            </a:endParaRPr>
          </a:p>
        </p:txBody>
      </p:sp>
      <p:sp>
        <p:nvSpPr>
          <p:cNvPr id="14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49462" y="2126554"/>
            <a:ext cx="483044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>
                <a:solidFill>
                  <a:srgbClr val="0D0D0D"/>
                </a:solidFill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18" charset="0"/>
              </a:rPr>
              <a:t>物体在眼睛前突然出现会眨眼</a:t>
            </a:r>
            <a:endParaRPr lang="zh-CN" altLang="en-US" sz="2800" b="1">
              <a:solidFill>
                <a:srgbClr val="0D0D0D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 pitchFamily="18" charset="0"/>
            </a:endParaRPr>
          </a:p>
        </p:txBody>
      </p:sp>
      <p:sp>
        <p:nvSpPr>
          <p:cNvPr id="15" name="Rectangle 6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01224" y="5298379"/>
            <a:ext cx="447294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zh-CN" altLang="en-US" sz="2800" b="1">
                <a:solidFill>
                  <a:srgbClr val="0D0D0D"/>
                </a:solidFill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18" charset="0"/>
              </a:rPr>
              <a:t>婴儿膀胱里尿多了就会排尿</a:t>
            </a:r>
            <a:endParaRPr lang="zh-CN" altLang="en-US" sz="2800" b="1">
              <a:solidFill>
                <a:srgbClr val="0D0D0D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 pitchFamily="18" charset="0"/>
            </a:endParaRPr>
          </a:p>
        </p:txBody>
      </p:sp>
      <p:sp>
        <p:nvSpPr>
          <p:cNvPr id="16" name="Rectangle 6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319625" y="3395284"/>
            <a:ext cx="161290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zh-CN" altLang="en-US" sz="2800" b="1">
                <a:solidFill>
                  <a:srgbClr val="0D0D0D"/>
                </a:solidFill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18" charset="0"/>
              </a:rPr>
              <a:t>膝跳反射</a:t>
            </a:r>
            <a:endParaRPr lang="zh-CN" altLang="en-US" sz="2800" b="1">
              <a:solidFill>
                <a:srgbClr val="0D0D0D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 pitchFamily="18" charset="0"/>
            </a:endParaRPr>
          </a:p>
        </p:txBody>
      </p:sp>
      <p:sp>
        <p:nvSpPr>
          <p:cNvPr id="17" name="Rectangle 6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861682" y="4029649"/>
            <a:ext cx="304292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zh-CN" altLang="en-US" sz="2800" b="1">
                <a:solidFill>
                  <a:srgbClr val="0D0D0D"/>
                </a:solidFill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18" charset="0"/>
              </a:rPr>
              <a:t>看到酸梅会流口水</a:t>
            </a:r>
            <a:endParaRPr lang="zh-CN" altLang="en-US" sz="2800" b="1">
              <a:solidFill>
                <a:srgbClr val="0D0D0D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 pitchFamily="18" charset="0"/>
            </a:endParaRPr>
          </a:p>
        </p:txBody>
      </p:sp>
      <p:sp>
        <p:nvSpPr>
          <p:cNvPr id="18" name="Rectangle 6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965015" y="4664014"/>
            <a:ext cx="411543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zh-CN" altLang="en-US" sz="2800" b="1">
                <a:solidFill>
                  <a:srgbClr val="0D0D0D"/>
                </a:solidFill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18" charset="0"/>
              </a:rPr>
              <a:t>听到上课铃声，走进教室</a:t>
            </a:r>
            <a:endParaRPr lang="zh-CN" altLang="en-US" sz="2800" b="1">
              <a:solidFill>
                <a:srgbClr val="0D0D0D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 pitchFamily="18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260008" y="2760919"/>
            <a:ext cx="375793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>
                <a:solidFill>
                  <a:srgbClr val="0D0D0D"/>
                </a:solidFill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18" charset="0"/>
              </a:rPr>
              <a:t>听到喇叭声，快速躲避</a:t>
            </a:r>
            <a:endParaRPr lang="zh-CN" altLang="en-US" sz="2800" b="1">
              <a:solidFill>
                <a:srgbClr val="0D0D0D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 pitchFamily="18" charset="0"/>
            </a:endParaRPr>
          </a:p>
        </p:txBody>
      </p:sp>
      <p:sp>
        <p:nvSpPr>
          <p:cNvPr id="24" name="文本框 1"/>
          <p:cNvSpPr txBox="1"/>
          <p:nvPr>
            <p:custDataLst>
              <p:tags r:id="rId12"/>
            </p:custDataLst>
          </p:nvPr>
        </p:nvSpPr>
        <p:spPr>
          <a:xfrm>
            <a:off x="701040" y="5820410"/>
            <a:ext cx="4923790" cy="5835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这些反射有什么区别呢？</a:t>
            </a:r>
            <a:endParaRPr lang="zh-CN" altLang="en-US" sz="32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25" name="直接连接符 24"/>
          <p:cNvCxnSpPr>
            <a:stCxn id="13" idx="3"/>
          </p:cNvCxnSpPr>
          <p:nvPr>
            <p:custDataLst>
              <p:tags r:id="rId13"/>
            </p:custDataLst>
          </p:nvPr>
        </p:nvCxnSpPr>
        <p:spPr>
          <a:xfrm>
            <a:off x="5080688" y="1753502"/>
            <a:ext cx="2579370" cy="59753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直接连接符 25"/>
          <p:cNvCxnSpPr>
            <a:stCxn id="14" idx="3"/>
          </p:cNvCxnSpPr>
          <p:nvPr>
            <p:custDataLst>
              <p:tags r:id="rId14"/>
            </p:custDataLst>
          </p:nvPr>
        </p:nvCxnSpPr>
        <p:spPr>
          <a:xfrm>
            <a:off x="5179748" y="2387542"/>
            <a:ext cx="2523490" cy="1714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直接连接符 26"/>
          <p:cNvCxnSpPr>
            <a:stCxn id="21" idx="3"/>
          </p:cNvCxnSpPr>
          <p:nvPr>
            <p:custDataLst>
              <p:tags r:id="rId15"/>
            </p:custDataLst>
          </p:nvPr>
        </p:nvCxnSpPr>
        <p:spPr>
          <a:xfrm>
            <a:off x="5017740" y="3021847"/>
            <a:ext cx="2576830" cy="166878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直接连接符 27"/>
          <p:cNvCxnSpPr>
            <a:stCxn id="16" idx="3"/>
          </p:cNvCxnSpPr>
          <p:nvPr>
            <p:custDataLst>
              <p:tags r:id="rId16"/>
            </p:custDataLst>
          </p:nvPr>
        </p:nvCxnSpPr>
        <p:spPr>
          <a:xfrm flipV="1">
            <a:off x="4932882" y="2504262"/>
            <a:ext cx="2742565" cy="115189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>
            <p:custDataLst>
              <p:tags r:id="rId17"/>
            </p:custDataLst>
          </p:nvPr>
        </p:nvCxnSpPr>
        <p:spPr>
          <a:xfrm>
            <a:off x="5039420" y="4333821"/>
            <a:ext cx="2604770" cy="40195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直接连接符 29"/>
          <p:cNvCxnSpPr>
            <a:stCxn id="18" idx="3"/>
          </p:cNvCxnSpPr>
          <p:nvPr>
            <p:custDataLst>
              <p:tags r:id="rId18"/>
            </p:custDataLst>
          </p:nvPr>
        </p:nvCxnSpPr>
        <p:spPr>
          <a:xfrm flipV="1">
            <a:off x="5080688" y="4723075"/>
            <a:ext cx="2584450" cy="20193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直接箭头连接符 30"/>
          <p:cNvCxnSpPr>
            <a:stCxn id="15" idx="3"/>
          </p:cNvCxnSpPr>
          <p:nvPr>
            <p:custDataLst>
              <p:tags r:id="rId19"/>
            </p:custDataLst>
          </p:nvPr>
        </p:nvCxnSpPr>
        <p:spPr>
          <a:xfrm flipV="1">
            <a:off x="5174204" y="2481062"/>
            <a:ext cx="2496820" cy="3078480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7472045" y="5331460"/>
            <a:ext cx="436943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（</a:t>
            </a:r>
            <a:r>
              <a:rPr lang="zh-CN" altLang="en-US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需要</a:t>
            </a: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___________</a:t>
            </a:r>
            <a:r>
              <a:rPr lang="zh-CN" altLang="en-US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的参与）</a:t>
            </a:r>
            <a:endParaRPr lang="zh-CN" altLang="en-US" sz="28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697595" y="5299075"/>
            <a:ext cx="16656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大脑皮层</a:t>
            </a:r>
            <a:endParaRPr lang="zh-CN" altLang="en-US" sz="2800" b="1">
              <a:solidFill>
                <a:srgbClr val="1D41D5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矩形 4"/>
          <p:cNvSpPr/>
          <p:nvPr>
            <p:custDataLst>
              <p:tags r:id="rId20"/>
            </p:custDataLst>
          </p:nvPr>
        </p:nvSpPr>
        <p:spPr>
          <a:xfrm>
            <a:off x="1055370" y="116840"/>
            <a:ext cx="4700270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algn="ctr" latinLnBrk="0">
              <a:lnSpc>
                <a:spcPct val="100000"/>
              </a:lnSpc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三、非条件反射与条件反射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9" grpId="0"/>
      <p:bldP spid="10" grpId="0"/>
      <p:bldP spid="12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extBox 6"/>
          <p:cNvSpPr txBox="1"/>
          <p:nvPr>
            <p:custDataLst>
              <p:tags r:id="rId1"/>
            </p:custDataLst>
          </p:nvPr>
        </p:nvSpPr>
        <p:spPr>
          <a:xfrm>
            <a:off x="289560" y="852805"/>
            <a:ext cx="40163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条件反射的建立过程</a:t>
            </a:r>
            <a:endParaRPr sz="2800" b="1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3" name="文本框 42"/>
          <p:cNvSpPr txBox="1"/>
          <p:nvPr>
            <p:custDataLst>
              <p:tags r:id="rId2"/>
            </p:custDataLst>
          </p:nvPr>
        </p:nvSpPr>
        <p:spPr>
          <a:xfrm>
            <a:off x="4660900" y="873760"/>
            <a:ext cx="3220085" cy="4781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实验者</a:t>
            </a:r>
            <a:r>
              <a:rPr lang="en-US" altLang="zh-CN" sz="2800" b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:_________</a:t>
            </a:r>
            <a:endParaRPr lang="en-US" altLang="zh-CN" sz="2800" b="1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44" name="文本框 43"/>
          <p:cNvSpPr txBox="1"/>
          <p:nvPr>
            <p:custDataLst>
              <p:tags r:id="rId3"/>
            </p:custDataLst>
          </p:nvPr>
        </p:nvSpPr>
        <p:spPr>
          <a:xfrm>
            <a:off x="5908040" y="798830"/>
            <a:ext cx="1728470" cy="5149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00000"/>
              </a:lnSpc>
            </a:pPr>
            <a:r>
              <a:rPr lang="zh-CN" altLang="en-US" sz="2800" b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巴甫洛夫</a:t>
            </a:r>
            <a:endParaRPr lang="zh-CN" altLang="en-US" sz="2800" b="1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l="1690" t="2611" r="1844" b="54086"/>
          <a:stretch>
            <a:fillRect/>
          </a:stretch>
        </p:blipFill>
        <p:spPr>
          <a:xfrm>
            <a:off x="3051175" y="1417955"/>
            <a:ext cx="5650865" cy="1495425"/>
          </a:xfrm>
          <a:prstGeom prst="rect">
            <a:avLst/>
          </a:prstGeom>
          <a:ln w="19050">
            <a:solidFill>
              <a:srgbClr val="00B050"/>
            </a:solidFill>
          </a:ln>
        </p:spPr>
      </p:pic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551815" y="1719898"/>
            <a:ext cx="2327910" cy="89154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 anchor="t">
            <a:spAutoFit/>
          </a:bodyPr>
          <a:p>
            <a:pPr algn="l"/>
            <a:r>
              <a:rPr lang="zh-CN" altLang="en-US" sz="2600">
                <a:solidFill>
                  <a:schemeClr val="tx1"/>
                </a:solidFill>
                <a:uFillTx/>
                <a:latin typeface="Calibri" panose="020F0502020204030204"/>
                <a:sym typeface="+mn-ea"/>
              </a:rPr>
              <a:t>①给食物，狗分泌唾液。</a:t>
            </a:r>
            <a:endParaRPr lang="zh-CN" altLang="en-US" sz="2600">
              <a:solidFill>
                <a:schemeClr val="tx1"/>
              </a:solidFill>
              <a:uFillTx/>
              <a:latin typeface="Calibri" panose="020F0502020204030204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8858250" y="1719898"/>
            <a:ext cx="2346325" cy="89154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600">
                <a:solidFill>
                  <a:schemeClr val="tx1"/>
                </a:solidFill>
                <a:uFillTx/>
                <a:latin typeface="Calibri" panose="020F0502020204030204"/>
              </a:rPr>
              <a:t>②只给铃声，狗不分泌唾液。</a:t>
            </a:r>
            <a:endParaRPr lang="zh-CN" altLang="en-US" sz="2600">
              <a:solidFill>
                <a:schemeClr val="tx1"/>
              </a:solidFill>
              <a:uFillTx/>
              <a:latin typeface="Calibri" panose="020F0502020204030204"/>
            </a:endParaRPr>
          </a:p>
        </p:txBody>
      </p: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8883650" y="3045778"/>
            <a:ext cx="2845435" cy="129159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600">
                <a:solidFill>
                  <a:schemeClr val="tx1"/>
                </a:solidFill>
                <a:uFillTx/>
                <a:latin typeface="Calibri" panose="020F0502020204030204"/>
                <a:sym typeface="+mn-ea"/>
              </a:rPr>
              <a:t>③先让狗听到铃声，再立即给狗喂食。重复若干次。</a:t>
            </a:r>
            <a:endParaRPr lang="zh-CN" altLang="en-US" sz="2600">
              <a:solidFill>
                <a:schemeClr val="tx1"/>
              </a:solidFill>
              <a:uFillTx/>
              <a:latin typeface="Calibri" panose="020F0502020204030204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9"/>
            </p:custDataLst>
          </p:nvPr>
        </p:nvSpPr>
        <p:spPr>
          <a:xfrm>
            <a:off x="540385" y="3045778"/>
            <a:ext cx="2332990" cy="129159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6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④一段时间后，只给铃声，狗分泌唾液。</a:t>
            </a:r>
            <a:endParaRPr lang="zh-CN" altLang="en-US" sz="26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5"/>
          <a:srcRect l="1690" t="50770" r="49176" b="3880"/>
          <a:stretch>
            <a:fillRect/>
          </a:stretch>
        </p:blipFill>
        <p:spPr>
          <a:xfrm>
            <a:off x="5996940" y="2927033"/>
            <a:ext cx="2711450" cy="1529080"/>
          </a:xfrm>
          <a:prstGeom prst="rect">
            <a:avLst/>
          </a:prstGeom>
          <a:ln w="19050">
            <a:solidFill>
              <a:srgbClr val="00B050"/>
            </a:solidFill>
          </a:ln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5"/>
          <a:srcRect l="51264" t="50770" r="1844" b="6249"/>
          <a:stretch>
            <a:fillRect/>
          </a:stretch>
        </p:blipFill>
        <p:spPr>
          <a:xfrm>
            <a:off x="3051175" y="2926715"/>
            <a:ext cx="2908300" cy="1529715"/>
          </a:xfrm>
          <a:prstGeom prst="rect">
            <a:avLst/>
          </a:prstGeom>
          <a:ln w="19050">
            <a:solidFill>
              <a:srgbClr val="00B050"/>
            </a:solidFill>
          </a:ln>
        </p:spPr>
      </p:pic>
      <p:sp>
        <p:nvSpPr>
          <p:cNvPr id="14" name="文本框 13"/>
          <p:cNvSpPr txBox="1"/>
          <p:nvPr/>
        </p:nvSpPr>
        <p:spPr>
          <a:xfrm>
            <a:off x="676910" y="4506595"/>
            <a:ext cx="8584565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根据实验内容和实验结果，思考: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）食物刺激引起狗分泌唾液，是否属于反射活动?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）铃声刺激引起狗分泌唾液，是否属于反射活动?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）这两种反射活动有何不同?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12"/>
            </p:custDataLst>
          </p:nvPr>
        </p:nvSpPr>
        <p:spPr>
          <a:xfrm>
            <a:off x="9079865" y="4868545"/>
            <a:ext cx="2068195" cy="5149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00000"/>
              </a:lnSpc>
            </a:pPr>
            <a:r>
              <a:rPr lang="zh-CN" altLang="en-US" sz="2800" b="1" smtClean="0">
                <a:solidFill>
                  <a:schemeClr val="tx1"/>
                </a:solidFill>
                <a:latin typeface="Arial Black" panose="020B0A04020102020204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非条件反射</a:t>
            </a:r>
            <a:endParaRPr lang="zh-CN" altLang="en-US" sz="2800" b="1" smtClean="0">
              <a:solidFill>
                <a:schemeClr val="tx1"/>
              </a:solidFill>
              <a:latin typeface="Arial Black" panose="020B0A04020102020204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13"/>
            </p:custDataLst>
          </p:nvPr>
        </p:nvSpPr>
        <p:spPr>
          <a:xfrm>
            <a:off x="9079865" y="5356860"/>
            <a:ext cx="1666240" cy="5149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00000"/>
              </a:lnSpc>
            </a:pPr>
            <a:r>
              <a:rPr lang="zh-CN" altLang="en-US" sz="2800" b="1" smtClean="0">
                <a:solidFill>
                  <a:schemeClr val="tx1"/>
                </a:solidFill>
                <a:latin typeface="Arial Black" panose="020B0A04020102020204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条件反射</a:t>
            </a:r>
            <a:endParaRPr lang="zh-CN" altLang="en-US" sz="2800" b="1" smtClean="0">
              <a:solidFill>
                <a:schemeClr val="tx1"/>
              </a:solidFill>
              <a:latin typeface="Arial Black" panose="020B0A04020102020204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6" name="矩形 5"/>
          <p:cNvSpPr/>
          <p:nvPr>
            <p:custDataLst>
              <p:tags r:id="rId14"/>
            </p:custDataLst>
          </p:nvPr>
        </p:nvSpPr>
        <p:spPr>
          <a:xfrm>
            <a:off x="1055370" y="116840"/>
            <a:ext cx="4700270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algn="ctr" latinLnBrk="0">
              <a:lnSpc>
                <a:spcPct val="100000"/>
              </a:lnSpc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三、非条件反射与条件反射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8" grpId="0" bldLvl="0" animBg="1"/>
      <p:bldP spid="9" grpId="0" bldLvl="0" animBg="1"/>
      <p:bldP spid="10" grpId="0" bldLvl="0" animBg="1"/>
      <p:bldP spid="11" grpId="0" bldLvl="0" animBg="1"/>
      <p:bldP spid="14" grpId="0"/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矩形 4"/>
          <p:cNvSpPr/>
          <p:nvPr/>
        </p:nvSpPr>
        <p:spPr>
          <a:xfrm>
            <a:off x="8832215" y="2954655"/>
            <a:ext cx="2994025" cy="1501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41275" cmpd="sng">
            <a:noFill/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TextBox 6"/>
          <p:cNvSpPr txBox="1"/>
          <p:nvPr>
            <p:custDataLst>
              <p:tags r:id="rId1"/>
            </p:custDataLst>
          </p:nvPr>
        </p:nvSpPr>
        <p:spPr>
          <a:xfrm>
            <a:off x="289560" y="852805"/>
            <a:ext cx="40163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条件反射的建立过程</a:t>
            </a:r>
            <a:endParaRPr sz="2800" b="1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1690" t="2611" r="1844" b="54086"/>
          <a:stretch>
            <a:fillRect/>
          </a:stretch>
        </p:blipFill>
        <p:spPr>
          <a:xfrm>
            <a:off x="3051175" y="1417955"/>
            <a:ext cx="5650865" cy="1495425"/>
          </a:xfrm>
          <a:prstGeom prst="rect">
            <a:avLst/>
          </a:prstGeom>
          <a:ln w="19050">
            <a:solidFill>
              <a:srgbClr val="00B050"/>
            </a:solidFill>
          </a:ln>
        </p:spPr>
      </p:pic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551815" y="1719898"/>
            <a:ext cx="2327910" cy="89154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 anchor="t">
            <a:spAutoFit/>
          </a:bodyPr>
          <a:p>
            <a:pPr algn="l"/>
            <a:r>
              <a:rPr lang="zh-CN" altLang="en-US" sz="2600">
                <a:solidFill>
                  <a:schemeClr val="tx1"/>
                </a:solidFill>
                <a:uFillTx/>
                <a:latin typeface="Calibri" panose="020F0502020204030204"/>
                <a:sym typeface="+mn-ea"/>
              </a:rPr>
              <a:t>①给食物，狗分泌唾液。</a:t>
            </a:r>
            <a:endParaRPr lang="zh-CN" altLang="en-US" sz="2600">
              <a:solidFill>
                <a:schemeClr val="tx1"/>
              </a:solidFill>
              <a:uFillTx/>
              <a:latin typeface="Calibri" panose="020F0502020204030204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8858250" y="1719898"/>
            <a:ext cx="2346325" cy="89154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600">
                <a:solidFill>
                  <a:schemeClr val="tx1"/>
                </a:solidFill>
                <a:uFillTx/>
                <a:latin typeface="Calibri" panose="020F0502020204030204"/>
              </a:rPr>
              <a:t>②只给铃声，狗不分泌唾液。</a:t>
            </a:r>
            <a:endParaRPr lang="zh-CN" altLang="en-US" sz="2600">
              <a:solidFill>
                <a:schemeClr val="tx1"/>
              </a:solidFill>
              <a:uFillTx/>
              <a:latin typeface="Calibri" panose="020F0502020204030204"/>
            </a:endParaRP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8883650" y="3045778"/>
            <a:ext cx="2845435" cy="129159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600">
                <a:solidFill>
                  <a:schemeClr val="tx1"/>
                </a:solidFill>
                <a:uFillTx/>
                <a:latin typeface="Calibri" panose="020F0502020204030204"/>
                <a:sym typeface="+mn-ea"/>
              </a:rPr>
              <a:t>③先让狗听到铃声，再立即给狗喂食。重复若干次。</a:t>
            </a:r>
            <a:endParaRPr lang="zh-CN" altLang="en-US" sz="2600">
              <a:solidFill>
                <a:schemeClr val="tx1"/>
              </a:solidFill>
              <a:uFillTx/>
              <a:latin typeface="Calibri" panose="020F0502020204030204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7"/>
            </p:custDataLst>
          </p:nvPr>
        </p:nvSpPr>
        <p:spPr>
          <a:xfrm>
            <a:off x="540385" y="3045778"/>
            <a:ext cx="2332990" cy="129159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6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④一段时间后，只给铃声，狗分泌唾液。</a:t>
            </a:r>
            <a:endParaRPr lang="zh-CN" altLang="en-US" sz="26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"/>
          <a:srcRect l="1690" t="50770" r="49176" b="3880"/>
          <a:stretch>
            <a:fillRect/>
          </a:stretch>
        </p:blipFill>
        <p:spPr>
          <a:xfrm>
            <a:off x="5996940" y="2927033"/>
            <a:ext cx="2711450" cy="1529080"/>
          </a:xfrm>
          <a:prstGeom prst="rect">
            <a:avLst/>
          </a:prstGeom>
          <a:ln w="19050">
            <a:solidFill>
              <a:srgbClr val="00B050"/>
            </a:solidFill>
          </a:ln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"/>
          <a:srcRect l="51264" t="50770" r="1844" b="6249"/>
          <a:stretch>
            <a:fillRect/>
          </a:stretch>
        </p:blipFill>
        <p:spPr>
          <a:xfrm>
            <a:off x="3051175" y="2926715"/>
            <a:ext cx="2908300" cy="1529715"/>
          </a:xfrm>
          <a:prstGeom prst="rect">
            <a:avLst/>
          </a:prstGeom>
          <a:ln w="19050">
            <a:solidFill>
              <a:srgbClr val="00B050"/>
            </a:solidFill>
          </a:ln>
        </p:spPr>
      </p:pic>
      <p:sp>
        <p:nvSpPr>
          <p:cNvPr id="4" name="文本框 3"/>
          <p:cNvSpPr txBox="1"/>
          <p:nvPr/>
        </p:nvSpPr>
        <p:spPr>
          <a:xfrm>
            <a:off x="1032510" y="4628515"/>
            <a:ext cx="1012698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根据实验内容和实验结果，思考: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）巴甫洛夫在训练的过程中，是如何使小狗建立起铃声引起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分泌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唾液这种条件反射的？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矩形 5"/>
          <p:cNvSpPr/>
          <p:nvPr>
            <p:custDataLst>
              <p:tags r:id="rId10"/>
            </p:custDataLst>
          </p:nvPr>
        </p:nvSpPr>
        <p:spPr>
          <a:xfrm>
            <a:off x="1055370" y="116840"/>
            <a:ext cx="4700270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algn="ctr" latinLnBrk="0">
              <a:lnSpc>
                <a:spcPct val="100000"/>
              </a:lnSpc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三、非条件反射与条件反射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文本框 39"/>
          <p:cNvSpPr txBox="1"/>
          <p:nvPr>
            <p:custDataLst>
              <p:tags r:id="rId1"/>
            </p:custDataLst>
          </p:nvPr>
        </p:nvSpPr>
        <p:spPr>
          <a:xfrm>
            <a:off x="5513070" y="2729230"/>
            <a:ext cx="3923665" cy="1124585"/>
          </a:xfrm>
          <a:prstGeom prst="rect">
            <a:avLst/>
          </a:prstGeom>
          <a:solidFill>
            <a:srgbClr val="C4DEBB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800" b="1">
                <a:solidFill>
                  <a:srgbClr val="FF0000"/>
                </a:solidFill>
              </a:rPr>
              <a:t>无关刺激与非条件刺激多次结合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23" name="文本框 22"/>
          <p:cNvSpPr txBox="1"/>
          <p:nvPr>
            <p:custDataLst>
              <p:tags r:id="rId2"/>
            </p:custDataLst>
          </p:nvPr>
        </p:nvSpPr>
        <p:spPr>
          <a:xfrm>
            <a:off x="3640455" y="3610610"/>
            <a:ext cx="1731645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无关</a:t>
            </a:r>
            <a:r>
              <a: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刺激</a:t>
            </a:r>
            <a:endParaRPr lang="zh-CN" altLang="en-US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TextBox 6"/>
          <p:cNvSpPr txBox="1"/>
          <p:nvPr>
            <p:custDataLst>
              <p:tags r:id="rId3"/>
            </p:custDataLst>
          </p:nvPr>
        </p:nvSpPr>
        <p:spPr>
          <a:xfrm>
            <a:off x="289560" y="781050"/>
            <a:ext cx="40163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条件反射的建立过程</a:t>
            </a:r>
            <a:endParaRPr sz="2800" b="1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" name="文本框 31"/>
          <p:cNvSpPr txBox="1"/>
          <p:nvPr>
            <p:custDataLst>
              <p:tags r:id="rId4"/>
            </p:custDataLst>
          </p:nvPr>
        </p:nvSpPr>
        <p:spPr>
          <a:xfrm>
            <a:off x="9512935" y="3621405"/>
            <a:ext cx="1872615" cy="515620"/>
          </a:xfrm>
          <a:prstGeom prst="rect">
            <a:avLst/>
          </a:prstGeom>
          <a:solidFill>
            <a:srgbClr val="C4DEBB"/>
          </a:solidFill>
        </p:spPr>
        <p:txBody>
          <a:bodyPr wrap="square" rtlCol="0">
            <a:no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条件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刺激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42265" y="1429385"/>
            <a:ext cx="2562225" cy="15030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362972" y="1219835"/>
            <a:ext cx="2214892" cy="16992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123942" y="1184241"/>
            <a:ext cx="2394760" cy="15488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9257665" y="1137251"/>
            <a:ext cx="2567898" cy="16381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文本框 7"/>
          <p:cNvSpPr txBox="1"/>
          <p:nvPr>
            <p:custDataLst>
              <p:tags r:id="rId13"/>
            </p:custDataLst>
          </p:nvPr>
        </p:nvSpPr>
        <p:spPr>
          <a:xfrm>
            <a:off x="941705" y="3063875"/>
            <a:ext cx="1163320" cy="5219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食物</a:t>
            </a:r>
            <a:endParaRPr lang="zh-CN" altLang="en-US" sz="2800"/>
          </a:p>
        </p:txBody>
      </p:sp>
      <p:sp>
        <p:nvSpPr>
          <p:cNvPr id="17" name="文本框 16"/>
          <p:cNvSpPr txBox="1"/>
          <p:nvPr>
            <p:custDataLst>
              <p:tags r:id="rId14"/>
            </p:custDataLst>
          </p:nvPr>
        </p:nvSpPr>
        <p:spPr>
          <a:xfrm>
            <a:off x="777240" y="4420870"/>
            <a:ext cx="1532890" cy="49149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600">
                <a:solidFill>
                  <a:schemeClr val="tx1"/>
                </a:solidFill>
                <a:uFillTx/>
              </a:rPr>
              <a:t>分泌唾液</a:t>
            </a:r>
            <a:endParaRPr lang="zh-CN" altLang="en-US" sz="2600">
              <a:solidFill>
                <a:schemeClr val="tx1"/>
              </a:solidFill>
              <a:uFillTx/>
            </a:endParaRPr>
          </a:p>
        </p:txBody>
      </p:sp>
      <p:sp>
        <p:nvSpPr>
          <p:cNvPr id="29" name="文本框 28"/>
          <p:cNvSpPr txBox="1"/>
          <p:nvPr>
            <p:custDataLst>
              <p:tags r:id="rId15"/>
            </p:custDataLst>
          </p:nvPr>
        </p:nvSpPr>
        <p:spPr>
          <a:xfrm>
            <a:off x="329565" y="3572510"/>
            <a:ext cx="2150110" cy="51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no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非条件</a:t>
            </a:r>
            <a:r>
              <a: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刺激</a:t>
            </a:r>
            <a:endParaRPr lang="zh-CN" altLang="en-US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6"/>
            </p:custDataLst>
          </p:nvPr>
        </p:nvSpPr>
        <p:spPr>
          <a:xfrm>
            <a:off x="480695" y="4912360"/>
            <a:ext cx="2085340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</a:rPr>
              <a:t>非条件反射</a:t>
            </a:r>
            <a:endParaRPr lang="zh-CN" altLang="en-US" sz="2800" b="1">
              <a:solidFill>
                <a:srgbClr val="C00000"/>
              </a:solidFill>
            </a:endParaRPr>
          </a:p>
        </p:txBody>
      </p:sp>
      <p:sp>
        <p:nvSpPr>
          <p:cNvPr id="19" name="文本框 18"/>
          <p:cNvSpPr txBox="1"/>
          <p:nvPr>
            <p:custDataLst>
              <p:tags r:id="rId17"/>
            </p:custDataLst>
          </p:nvPr>
        </p:nvSpPr>
        <p:spPr>
          <a:xfrm>
            <a:off x="3908108" y="3072130"/>
            <a:ext cx="1163320" cy="5219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铃声</a:t>
            </a:r>
            <a:endParaRPr lang="zh-CN" altLang="en-US" sz="2800"/>
          </a:p>
        </p:txBody>
      </p:sp>
      <p:sp>
        <p:nvSpPr>
          <p:cNvPr id="21" name="文本框 20"/>
          <p:cNvSpPr txBox="1"/>
          <p:nvPr>
            <p:custDataLst>
              <p:tags r:id="rId18"/>
            </p:custDataLst>
          </p:nvPr>
        </p:nvSpPr>
        <p:spPr>
          <a:xfrm>
            <a:off x="3600450" y="4420870"/>
            <a:ext cx="1878965" cy="49149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600">
                <a:solidFill>
                  <a:schemeClr val="tx1"/>
                </a:solidFill>
                <a:uFillTx/>
              </a:rPr>
              <a:t>不分泌唾液</a:t>
            </a:r>
            <a:endParaRPr lang="zh-CN" altLang="en-US" sz="2600">
              <a:solidFill>
                <a:schemeClr val="tx1"/>
              </a:solidFill>
              <a:uFillTx/>
            </a:endParaRPr>
          </a:p>
        </p:txBody>
      </p:sp>
      <p:cxnSp>
        <p:nvCxnSpPr>
          <p:cNvPr id="22" name="直接箭头连接符 21"/>
          <p:cNvCxnSpPr/>
          <p:nvPr>
            <p:custDataLst>
              <p:tags r:id="rId19"/>
            </p:custDataLst>
          </p:nvPr>
        </p:nvCxnSpPr>
        <p:spPr>
          <a:xfrm>
            <a:off x="4509770" y="3653155"/>
            <a:ext cx="10795" cy="76263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>
            <p:custDataLst>
              <p:tags r:id="rId20"/>
            </p:custDataLst>
          </p:nvPr>
        </p:nvSpPr>
        <p:spPr>
          <a:xfrm>
            <a:off x="3578860" y="4912360"/>
            <a:ext cx="2000250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</a:rPr>
              <a:t>不发生反射</a:t>
            </a:r>
            <a:endParaRPr lang="zh-CN" altLang="en-US" sz="2800" b="1">
              <a:solidFill>
                <a:srgbClr val="C00000"/>
              </a:solidFill>
            </a:endParaRPr>
          </a:p>
        </p:txBody>
      </p:sp>
      <p:sp>
        <p:nvSpPr>
          <p:cNvPr id="27" name="文本框 26"/>
          <p:cNvSpPr txBox="1"/>
          <p:nvPr>
            <p:custDataLst>
              <p:tags r:id="rId21"/>
            </p:custDataLst>
          </p:nvPr>
        </p:nvSpPr>
        <p:spPr>
          <a:xfrm>
            <a:off x="9855518" y="3063875"/>
            <a:ext cx="1163320" cy="5219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铃声</a:t>
            </a:r>
            <a:endParaRPr lang="zh-CN" altLang="en-US" sz="2800"/>
          </a:p>
        </p:txBody>
      </p:sp>
      <p:sp>
        <p:nvSpPr>
          <p:cNvPr id="30" name="文本框 29"/>
          <p:cNvSpPr txBox="1"/>
          <p:nvPr>
            <p:custDataLst>
              <p:tags r:id="rId22"/>
            </p:custDataLst>
          </p:nvPr>
        </p:nvSpPr>
        <p:spPr>
          <a:xfrm>
            <a:off x="9728200" y="4420870"/>
            <a:ext cx="1532255" cy="49149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600">
                <a:solidFill>
                  <a:schemeClr val="tx1"/>
                </a:solidFill>
                <a:uFillTx/>
              </a:rPr>
              <a:t>分泌唾液</a:t>
            </a:r>
            <a:endParaRPr lang="zh-CN" altLang="en-US" sz="2600">
              <a:solidFill>
                <a:schemeClr val="tx1"/>
              </a:solidFill>
              <a:uFillTx/>
            </a:endParaRPr>
          </a:p>
        </p:txBody>
      </p:sp>
      <p:cxnSp>
        <p:nvCxnSpPr>
          <p:cNvPr id="31" name="直接箭头连接符 30"/>
          <p:cNvCxnSpPr/>
          <p:nvPr>
            <p:custDataLst>
              <p:tags r:id="rId23"/>
            </p:custDataLst>
          </p:nvPr>
        </p:nvCxnSpPr>
        <p:spPr>
          <a:xfrm flipH="1">
            <a:off x="10420350" y="3613785"/>
            <a:ext cx="6350" cy="76898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3" name="文本框 32"/>
          <p:cNvSpPr txBox="1"/>
          <p:nvPr>
            <p:custDataLst>
              <p:tags r:id="rId24"/>
            </p:custDataLst>
          </p:nvPr>
        </p:nvSpPr>
        <p:spPr>
          <a:xfrm>
            <a:off x="9635490" y="4912360"/>
            <a:ext cx="1717040" cy="521970"/>
          </a:xfrm>
          <a:prstGeom prst="rect">
            <a:avLst/>
          </a:prstGeom>
          <a:solidFill>
            <a:srgbClr val="C4DEBB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rgbClr val="FF0000"/>
                </a:solidFill>
              </a:rPr>
              <a:t>条件反射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cxnSp>
        <p:nvCxnSpPr>
          <p:cNvPr id="38" name="直接箭头连接符 37"/>
          <p:cNvCxnSpPr>
            <a:endCxn id="19" idx="1"/>
          </p:cNvCxnSpPr>
          <p:nvPr>
            <p:custDataLst>
              <p:tags r:id="rId25"/>
            </p:custDataLst>
          </p:nvPr>
        </p:nvCxnSpPr>
        <p:spPr>
          <a:xfrm>
            <a:off x="2165350" y="3330575"/>
            <a:ext cx="1743075" cy="254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9" name="直接箭头连接符 38"/>
          <p:cNvCxnSpPr/>
          <p:nvPr>
            <p:custDataLst>
              <p:tags r:id="rId26"/>
            </p:custDataLst>
          </p:nvPr>
        </p:nvCxnSpPr>
        <p:spPr>
          <a:xfrm flipV="1">
            <a:off x="5127625" y="3326765"/>
            <a:ext cx="4652010" cy="127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/>
          <p:nvPr>
            <p:custDataLst>
              <p:tags r:id="rId27"/>
            </p:custDataLst>
          </p:nvPr>
        </p:nvCxnSpPr>
        <p:spPr>
          <a:xfrm>
            <a:off x="1533208" y="3601720"/>
            <a:ext cx="5080" cy="79184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" name="文本框 12"/>
          <p:cNvSpPr/>
          <p:nvPr>
            <p:custDataLst>
              <p:tags r:id="rId28"/>
            </p:custDataLst>
          </p:nvPr>
        </p:nvSpPr>
        <p:spPr>
          <a:xfrm>
            <a:off x="588010" y="5468620"/>
            <a:ext cx="10431780" cy="650875"/>
          </a:xfrm>
          <a:prstGeom prst="rect">
            <a:avLst/>
          </a:prstGeom>
          <a:solidFill>
            <a:srgbClr val="C4DEBB"/>
          </a:solidFill>
          <a:ln w="38100">
            <a:noFill/>
            <a:prstDash val="solid"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eaLnBrk="0" hangingPunct="0">
              <a:lnSpc>
                <a:spcPct val="130000"/>
              </a:lnSpc>
            </a:pPr>
            <a:r>
              <a:rPr lang="zh-CN" altLang="en-US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条件反射是在</a:t>
            </a: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_____________</a:t>
            </a:r>
            <a:r>
              <a:rPr lang="zh-CN" altLang="en-US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的基础上通过</a:t>
            </a: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____</a:t>
            </a: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____</a:t>
            </a: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_____</a:t>
            </a:r>
            <a:r>
              <a:rPr lang="zh-CN" altLang="en-US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而建立的。</a:t>
            </a:r>
            <a:endParaRPr lang="zh-CN" altLang="en-US" sz="28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5" name="矩形 20"/>
          <p:cNvSpPr/>
          <p:nvPr>
            <p:custDataLst>
              <p:tags r:id="rId29"/>
            </p:custDataLst>
          </p:nvPr>
        </p:nvSpPr>
        <p:spPr>
          <a:xfrm>
            <a:off x="2985135" y="5563870"/>
            <a:ext cx="2009775" cy="521970"/>
          </a:xfrm>
          <a:prstGeom prst="rect">
            <a:avLst/>
          </a:prstGeom>
          <a:noFill/>
          <a:ln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40000"/>
                    <a:lumOff val="60000"/>
                  </a:schemeClr>
                </a:solidFill>
              </a14:hiddenFill>
            </a:ext>
          </a:extLst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l" eaLnBrk="0" hangingPunct="0"/>
            <a:r>
              <a:rPr lang="zh-CN" altLang="en-US" sz="2800" b="1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非条件反射</a:t>
            </a:r>
            <a:endParaRPr lang="zh-CN" altLang="en-US" sz="2800" b="1">
              <a:solidFill>
                <a:srgbClr val="1D41D5"/>
              </a:solidFill>
              <a:latin typeface="微软雅黑" panose="020B0503020204020204" charset="-122"/>
              <a:ea typeface="微软雅黑" panose="020B0503020204020204" charset="-122"/>
              <a:sym typeface="Wingdings" panose="05000000000000000000" pitchFamily="2" charset="2"/>
            </a:endParaRPr>
          </a:p>
        </p:txBody>
      </p:sp>
      <p:sp>
        <p:nvSpPr>
          <p:cNvPr id="11" name="矩形 21"/>
          <p:cNvSpPr/>
          <p:nvPr>
            <p:custDataLst>
              <p:tags r:id="rId30"/>
            </p:custDataLst>
          </p:nvPr>
        </p:nvSpPr>
        <p:spPr>
          <a:xfrm>
            <a:off x="7070090" y="5563870"/>
            <a:ext cx="2021840" cy="521970"/>
          </a:xfrm>
          <a:prstGeom prst="rect">
            <a:avLst/>
          </a:prstGeom>
          <a:noFill/>
          <a:ln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40000"/>
                    <a:lumOff val="60000"/>
                  </a:schemeClr>
                </a:solidFill>
              </a14:hiddenFill>
            </a:ext>
          </a:extLst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l" eaLnBrk="0" hangingPunct="0"/>
            <a:r>
              <a:rPr lang="zh-CN" altLang="en-US" sz="2800" b="1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学习和训练</a:t>
            </a:r>
            <a:endParaRPr lang="zh-CN" altLang="en-US" sz="2800" b="1">
              <a:solidFill>
                <a:srgbClr val="1D41D5"/>
              </a:solidFill>
              <a:latin typeface="微软雅黑" panose="020B0503020204020204" charset="-122"/>
              <a:ea typeface="微软雅黑" panose="020B0503020204020204" charset="-122"/>
              <a:sym typeface="Wingdings" panose="05000000000000000000" pitchFamily="2" charset="2"/>
            </a:endParaRPr>
          </a:p>
        </p:txBody>
      </p:sp>
      <p:sp>
        <p:nvSpPr>
          <p:cNvPr id="6" name="矩形 5"/>
          <p:cNvSpPr/>
          <p:nvPr>
            <p:custDataLst>
              <p:tags r:id="rId31"/>
            </p:custDataLst>
          </p:nvPr>
        </p:nvSpPr>
        <p:spPr>
          <a:xfrm>
            <a:off x="1055370" y="116840"/>
            <a:ext cx="4700270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algn="ctr" latinLnBrk="0">
              <a:lnSpc>
                <a:spcPct val="100000"/>
              </a:lnSpc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三、非条件反射与条件反射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ldLvl="0" animBg="1"/>
      <p:bldP spid="8" grpId="0" bldLvl="0" animBg="1"/>
      <p:bldP spid="17" grpId="0" bldLvl="0" animBg="1"/>
      <p:bldP spid="29" grpId="0" bldLvl="0" animBg="1"/>
      <p:bldP spid="18" grpId="0" bldLvl="0" animBg="1"/>
      <p:bldP spid="19" grpId="0" bldLvl="0" animBg="1"/>
      <p:bldP spid="21" grpId="0" bldLvl="0" animBg="1"/>
      <p:bldP spid="23" grpId="0" bldLvl="0" animBg="1"/>
      <p:bldP spid="24" grpId="0" bldLvl="0" animBg="1"/>
      <p:bldP spid="27" grpId="0" bldLvl="0" animBg="1"/>
      <p:bldP spid="30" grpId="0" bldLvl="0" animBg="1"/>
      <p:bldP spid="33" grpId="0" bldLvl="0" animBg="1"/>
      <p:bldP spid="40" grpId="0" bldLvl="0" animBg="1"/>
      <p:bldP spid="9" grpId="0" bldLvl="0" animBg="1"/>
      <p:bldP spid="25" grpId="0" bldLvl="0" animBg="1"/>
      <p:bldP spid="11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文本框 10"/>
          <p:cNvSpPr txBox="1"/>
          <p:nvPr/>
        </p:nvSpPr>
        <p:spPr>
          <a:xfrm>
            <a:off x="563880" y="868680"/>
            <a:ext cx="6661150" cy="3061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ts val="3860"/>
              </a:lnSpc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回顾实验内容和实验结果，思考: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ts val="3860"/>
              </a:lnSpc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①条件反射的建立是否是永久的？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ts val="3860"/>
              </a:lnSpc>
            </a:pP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fontAlgn="auto">
              <a:lnSpc>
                <a:spcPts val="3860"/>
              </a:lnSpc>
            </a:pP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fontAlgn="auto">
              <a:lnSpc>
                <a:spcPts val="3860"/>
              </a:lnSpc>
            </a:pP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fontAlgn="auto">
              <a:lnSpc>
                <a:spcPts val="3860"/>
              </a:lnSpc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②若不是永久的，在什么条件下会消退？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" name="文本框 16"/>
          <p:cNvSpPr/>
          <p:nvPr>
            <p:custDataLst>
              <p:tags r:id="rId1"/>
            </p:custDataLst>
          </p:nvPr>
        </p:nvSpPr>
        <p:spPr>
          <a:xfrm>
            <a:off x="1126490" y="2437130"/>
            <a:ext cx="10074910" cy="650875"/>
          </a:xfrm>
          <a:prstGeom prst="rect">
            <a:avLst/>
          </a:prstGeom>
          <a:noFill/>
          <a:ln w="38100">
            <a:noFill/>
            <a:prstDash val="solid"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eaLnBrk="0" hangingPunct="0">
              <a:lnSpc>
                <a:spcPct val="130000"/>
              </a:lnSpc>
            </a:pPr>
            <a:r>
              <a:rPr lang="zh-CN" altLang="en-US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条件反射建立之后要维持下去，还需要</a:t>
            </a: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_______________</a:t>
            </a:r>
            <a:r>
              <a:rPr lang="zh-CN" altLang="en-US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的强化。</a:t>
            </a:r>
            <a:endParaRPr lang="zh-CN" altLang="en-US" sz="28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矩形 9222"/>
          <p:cNvSpPr/>
          <p:nvPr>
            <p:custDataLst>
              <p:tags r:id="rId2"/>
            </p:custDataLst>
          </p:nvPr>
        </p:nvSpPr>
        <p:spPr>
          <a:xfrm>
            <a:off x="7471410" y="2501900"/>
            <a:ext cx="1968500" cy="52133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no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defTabSz="647700" eaLnBrk="0" hangingPunct="0"/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非条件刺激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9222"/>
          <p:cNvSpPr/>
          <p:nvPr>
            <p:custDataLst>
              <p:tags r:id="rId3"/>
            </p:custDataLst>
          </p:nvPr>
        </p:nvSpPr>
        <p:spPr>
          <a:xfrm>
            <a:off x="1230630" y="1980565"/>
            <a:ext cx="868680" cy="52133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no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defTabSz="647700" eaLnBrk="0" hangingPunct="0"/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不是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1055370" y="116840"/>
            <a:ext cx="4700270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algn="ctr" latinLnBrk="0">
              <a:lnSpc>
                <a:spcPct val="100000"/>
              </a:lnSpc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三、非条件反射与条件反射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6"/>
          <p:cNvSpPr txBox="1"/>
          <p:nvPr>
            <p:custDataLst>
              <p:tags r:id="rId1"/>
            </p:custDataLst>
          </p:nvPr>
        </p:nvSpPr>
        <p:spPr>
          <a:xfrm>
            <a:off x="250825" y="1758315"/>
            <a:ext cx="33305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条件反射的消退</a:t>
            </a:r>
            <a:endParaRPr sz="2800" b="1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760730" y="890905"/>
            <a:ext cx="10692130" cy="8655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90000"/>
              </a:lnSpc>
            </a:pPr>
            <a:r>
              <a:rPr lang="zh-CN" altLang="en-US" sz="2800" b="1" smtClean="0">
                <a:latin typeface="楷体" panose="02010609060101010101" charset="-122"/>
                <a:ea typeface="楷体" panose="02010609060101010101" charset="-122"/>
                <a:sym typeface="+mn-ea"/>
              </a:rPr>
              <a:t>狗和铃声之间建立起了条件反射，</a:t>
            </a:r>
            <a:r>
              <a:rPr lang="zh-CN" altLang="en-US" sz="2800" b="1" smtClean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如果多次给予铃声，却不给食物。</a:t>
            </a:r>
            <a:r>
              <a:rPr lang="zh-CN" altLang="en-US" sz="2800" b="1" smtClean="0">
                <a:latin typeface="楷体" panose="02010609060101010101" charset="-122"/>
                <a:ea typeface="楷体" panose="02010609060101010101" charset="-122"/>
                <a:sym typeface="+mn-ea"/>
              </a:rPr>
              <a:t>狗一听到铃声，还会分泌唾液吗?</a:t>
            </a:r>
            <a:endParaRPr lang="zh-CN" altLang="en-US" sz="2800" b="1" smtClean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3180" y="2315845"/>
            <a:ext cx="2720340" cy="5975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）消退原因：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文本框 6"/>
          <p:cNvSpPr txBox="1"/>
          <p:nvPr>
            <p:custDataLst>
              <p:tags r:id="rId3"/>
            </p:custDataLst>
          </p:nvPr>
        </p:nvSpPr>
        <p:spPr>
          <a:xfrm>
            <a:off x="975360" y="2870200"/>
            <a:ext cx="10365740" cy="1210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反复应用</a:t>
            </a:r>
            <a:r>
              <a:rPr lang="zh-CN" altLang="en-US" sz="2800" b="1" u="sng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</a:t>
            </a:r>
            <a:r>
              <a:rPr lang="zh-CN" altLang="en-US" sz="2800" b="1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zh-CN" altLang="en-US" sz="2800" b="1" u="sng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刺激而不给予</a:t>
            </a:r>
            <a:r>
              <a:rPr lang="zh-CN" altLang="en-US" sz="2800" b="1" u="sng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zh-CN" altLang="en-US" sz="2800" b="1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altLang="en-US" sz="2800" b="1" u="sng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800" b="1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zh-CN" altLang="en-US" sz="2800" b="1" u="sng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刺激，条件反射会</a:t>
            </a:r>
            <a:r>
              <a:rPr lang="zh-CN" altLang="en-US" sz="2800" b="1" u="sng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  </a:t>
            </a:r>
            <a:endParaRPr lang="en-US" altLang="zh-CN" sz="2800" b="1" u="sng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u="sng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</a:t>
            </a:r>
            <a:r>
              <a:rPr lang="zh-CN" altLang="en-US" sz="2800" b="1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altLang="en-US" sz="2800" b="1" u="sng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zh-CN" altLang="en-US" sz="2800" b="1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zh-CN" altLang="en-US" sz="2800" b="1" u="sng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，以至最终</a:t>
            </a:r>
            <a:r>
              <a:rPr lang="zh-CN" altLang="en-US" sz="2800" b="1" u="sng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</a:t>
            </a:r>
            <a:r>
              <a:rPr lang="zh-CN" altLang="en-US" sz="2800" b="1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zh-CN" altLang="en-US" sz="2800" b="1" u="sng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800" b="1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altLang="en-US" sz="2800" b="1" u="sng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800" b="1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altLang="en-US" sz="2800" b="1" u="sng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，这是条件反射的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消退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2" name="文本框 7"/>
          <p:cNvSpPr txBox="1"/>
          <p:nvPr>
            <p:custDataLst>
              <p:tags r:id="rId4"/>
            </p:custDataLst>
          </p:nvPr>
        </p:nvSpPr>
        <p:spPr>
          <a:xfrm>
            <a:off x="2830830" y="2957830"/>
            <a:ext cx="9531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00000"/>
              </a:lnSpc>
            </a:pP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条件</a:t>
            </a:r>
            <a:endParaRPr lang="zh-CN" altLang="en-US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23" name="文本框 4"/>
          <p:cNvSpPr txBox="1"/>
          <p:nvPr>
            <p:custDataLst>
              <p:tags r:id="rId5"/>
            </p:custDataLst>
          </p:nvPr>
        </p:nvSpPr>
        <p:spPr>
          <a:xfrm>
            <a:off x="5924550" y="2968625"/>
            <a:ext cx="13398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00000"/>
              </a:lnSpc>
            </a:pP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非条件</a:t>
            </a:r>
            <a:endParaRPr lang="zh-CN" altLang="en-US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24" name="文本框 5"/>
          <p:cNvSpPr txBox="1"/>
          <p:nvPr>
            <p:custDataLst>
              <p:tags r:id="rId6"/>
            </p:custDataLst>
          </p:nvPr>
        </p:nvSpPr>
        <p:spPr>
          <a:xfrm>
            <a:off x="1133475" y="3491865"/>
            <a:ext cx="16643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00000"/>
              </a:lnSpc>
            </a:pP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逐渐减弱</a:t>
            </a:r>
            <a:endParaRPr lang="zh-CN" altLang="en-US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25" name="文本框 24"/>
          <p:cNvSpPr txBox="1"/>
          <p:nvPr>
            <p:custDataLst>
              <p:tags r:id="rId7"/>
            </p:custDataLst>
          </p:nvPr>
        </p:nvSpPr>
        <p:spPr>
          <a:xfrm>
            <a:off x="4594860" y="3526790"/>
            <a:ext cx="19983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00000"/>
              </a:lnSpc>
            </a:pP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完全不出现</a:t>
            </a:r>
            <a:endParaRPr lang="zh-CN" altLang="en-US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7" name="矩形 9222"/>
          <p:cNvSpPr/>
          <p:nvPr>
            <p:custDataLst>
              <p:tags r:id="rId8"/>
            </p:custDataLst>
          </p:nvPr>
        </p:nvSpPr>
        <p:spPr>
          <a:xfrm>
            <a:off x="2877820" y="2479675"/>
            <a:ext cx="868680" cy="52133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no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defTabSz="647700" eaLnBrk="0" hangingPunct="0"/>
            <a:r>
              <a:rPr lang="zh-CN" altLang="en-US" sz="32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</a:rPr>
              <a:t>铃声</a:t>
            </a:r>
            <a:endParaRPr lang="zh-CN" altLang="en-US" sz="3200" b="1">
              <a:solidFill>
                <a:srgbClr val="1D41D5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" name="矩形 9222"/>
          <p:cNvSpPr/>
          <p:nvPr>
            <p:custDataLst>
              <p:tags r:id="rId9"/>
            </p:custDataLst>
          </p:nvPr>
        </p:nvSpPr>
        <p:spPr>
          <a:xfrm>
            <a:off x="6108700" y="2479675"/>
            <a:ext cx="868680" cy="52133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no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defTabSz="647700" eaLnBrk="0" hangingPunct="0"/>
            <a:r>
              <a:rPr lang="zh-CN" altLang="en-US" sz="32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</a:rPr>
              <a:t>食物</a:t>
            </a:r>
            <a:endParaRPr lang="zh-CN" altLang="en-US" sz="3200" b="1">
              <a:solidFill>
                <a:srgbClr val="1D41D5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2" name="图片 11"/>
          <p:cNvPicPr/>
          <p:nvPr>
            <p:custDataLst>
              <p:tags r:id="rId10"/>
            </p:custDataLst>
          </p:nvPr>
        </p:nvPicPr>
        <p:blipFill>
          <a:blip r:embed="rId11"/>
          <a:srcRect l="9744" r="4390"/>
          <a:stretch>
            <a:fillRect/>
          </a:stretch>
        </p:blipFill>
        <p:spPr>
          <a:xfrm>
            <a:off x="7719060" y="4176395"/>
            <a:ext cx="2585720" cy="1800225"/>
          </a:xfrm>
          <a:prstGeom prst="rect">
            <a:avLst/>
          </a:prstGeom>
        </p:spPr>
      </p:pic>
      <p:pic>
        <p:nvPicPr>
          <p:cNvPr id="13" name="图片 12"/>
          <p:cNvPicPr/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904240" y="4176507"/>
            <a:ext cx="2880000" cy="1800000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14"/>
            </p:custDataLst>
          </p:nvPr>
        </p:nvSpPr>
        <p:spPr>
          <a:xfrm>
            <a:off x="1055370" y="116840"/>
            <a:ext cx="4700270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algn="ctr" latinLnBrk="0">
              <a:lnSpc>
                <a:spcPct val="100000"/>
              </a:lnSpc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三、非条件反射与条件反射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2" grpId="0"/>
      <p:bldP spid="23" grpId="0"/>
      <p:bldP spid="24" grpId="0"/>
      <p:bldP spid="25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794385" y="970915"/>
            <a:ext cx="1042225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神经系统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能够及时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感知机体内、外环境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的变化，并作出反应，以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调节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各器官、系统的活动，实现机体内环境稳态。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351780" y="1964055"/>
            <a:ext cx="6279515" cy="3647440"/>
            <a:chOff x="8698" y="3286"/>
            <a:chExt cx="9889" cy="5744"/>
          </a:xfrm>
        </p:grpSpPr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236" t="27465" r="48" b="4421"/>
            <a:stretch>
              <a:fillRect/>
            </a:stretch>
          </p:blipFill>
          <p:spPr>
            <a:xfrm>
              <a:off x="8698" y="3286"/>
              <a:ext cx="8751" cy="5731"/>
            </a:xfrm>
            <a:prstGeom prst="rect">
              <a:avLst/>
            </a:prstGeom>
          </p:spPr>
        </p:pic>
        <p:sp>
          <p:nvSpPr>
            <p:cNvPr id="40" name="文本框 39"/>
            <p:cNvSpPr txBox="1"/>
            <p:nvPr/>
          </p:nvSpPr>
          <p:spPr>
            <a:xfrm>
              <a:off x="17179" y="3741"/>
              <a:ext cx="1408" cy="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2800" b="1">
                  <a:latin typeface="微软雅黑" panose="020B0503020204020204" charset="-122"/>
                  <a:ea typeface="微软雅黑" panose="020B0503020204020204" charset="-122"/>
                </a:rPr>
                <a:t>刺激</a:t>
              </a:r>
              <a:endParaRPr lang="zh-CN" altLang="en-US" sz="280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9738" y="8208"/>
              <a:ext cx="1408" cy="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2800" b="1">
                  <a:latin typeface="微软雅黑" panose="020B0503020204020204" charset="-122"/>
                  <a:ea typeface="微软雅黑" panose="020B0503020204020204" charset="-122"/>
                </a:rPr>
                <a:t>脊髓</a:t>
              </a:r>
              <a:endParaRPr lang="zh-CN" altLang="en-US" sz="280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 flipH="1">
              <a:off x="10442" y="6248"/>
              <a:ext cx="0" cy="1977"/>
            </a:xfrm>
            <a:prstGeom prst="line">
              <a:avLst/>
            </a:prstGeom>
            <a:ln w="19050">
              <a:solidFill>
                <a:sysClr val="windowText" lastClr="000000"/>
              </a:solidFill>
              <a:tailEnd type="none"/>
            </a:ln>
          </p:spPr>
          <p:style>
            <a:lnRef idx="1">
              <a:sysClr val="windowText" lastClr="000000"/>
            </a:lnRef>
            <a:fillRef idx="0">
              <a:sysClr val="windowText" lastClr="000000"/>
            </a:fillRef>
            <a:effectRef idx="0">
              <a:sysClr val="windowText" lastClr="000000"/>
            </a:effectRef>
            <a:fontRef idx="minor">
              <a:sysClr val="windowText" lastClr="000000"/>
            </a:fontRef>
          </p:style>
        </p:cxnSp>
        <p:sp>
          <p:nvSpPr>
            <p:cNvPr id="48" name="椭圆 47"/>
            <p:cNvSpPr/>
            <p:nvPr/>
          </p:nvSpPr>
          <p:spPr>
            <a:xfrm>
              <a:off x="14253" y="6443"/>
              <a:ext cx="1139" cy="397"/>
            </a:xfrm>
            <a:prstGeom prst="ellipse">
              <a:avLst/>
            </a:prstGeom>
            <a:noFill/>
            <a:ln w="19050">
              <a:solidFill>
                <a:sysClr val="windowText" lastClr="000000"/>
              </a:solidFill>
              <a:tailEnd type="stealth" w="med" len="med"/>
            </a:ln>
          </p:spPr>
          <p:style>
            <a:lnRef idx="2">
              <a:srgbClr val="4472C4">
                <a:shade val="50000"/>
              </a:srgbClr>
            </a:lnRef>
            <a:fillRef idx="1">
              <a:srgbClr val="4472C4"/>
            </a:fillRef>
            <a:effectRef idx="0">
              <a:srgbClr val="4472C4"/>
            </a:effectRef>
            <a:fontRef idx="minor">
              <a:sysClr val="window" lastClr="FFFFFF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pic>
        <p:nvPicPr>
          <p:cNvPr id="2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12036" r="13796"/>
          <a:stretch>
            <a:fillRect/>
          </a:stretch>
        </p:blipFill>
        <p:spPr>
          <a:xfrm>
            <a:off x="510540" y="1970405"/>
            <a:ext cx="4791075" cy="36328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2101596" y="5603439"/>
            <a:ext cx="1605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缩手反射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311390" y="5611495"/>
            <a:ext cx="16986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膝跳反射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1055370" y="188595"/>
            <a:ext cx="1934210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algn="ctr" latinLnBrk="0">
              <a:lnSpc>
                <a:spcPct val="100000"/>
              </a:lnSpc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温故知新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6"/>
          <p:cNvSpPr txBox="1"/>
          <p:nvPr>
            <p:custDataLst>
              <p:tags r:id="rId1"/>
            </p:custDataLst>
          </p:nvPr>
        </p:nvSpPr>
        <p:spPr>
          <a:xfrm>
            <a:off x="289560" y="956945"/>
            <a:ext cx="33305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条件反射的消退</a:t>
            </a:r>
            <a:endParaRPr sz="2800" b="1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26060" y="1560195"/>
            <a:ext cx="3101340" cy="5975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2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）消退的机理: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6" name="文本框 5"/>
          <p:cNvSpPr/>
          <p:nvPr>
            <p:custDataLst>
              <p:tags r:id="rId2"/>
            </p:custDataLst>
          </p:nvPr>
        </p:nvSpPr>
        <p:spPr>
          <a:xfrm>
            <a:off x="1122045" y="2114550"/>
            <a:ext cx="9887585" cy="9531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条件反射的消退不是条件反射的简单丧失，而是中枢把原先引起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兴奋性效应的信号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转变为产生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抑制性效应的信号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26060" y="3385185"/>
            <a:ext cx="3101340" cy="5975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3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）消退的实质: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0" name="文本框 7"/>
          <p:cNvSpPr/>
          <p:nvPr>
            <p:custDataLst>
              <p:tags r:id="rId3"/>
            </p:custDataLst>
          </p:nvPr>
        </p:nvSpPr>
        <p:spPr>
          <a:xfrm>
            <a:off x="1122045" y="3926205"/>
            <a:ext cx="9887585" cy="9531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条件反射的消退使得动物获得了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两个刺激间新的联系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，是一个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新的学习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过程，需要</a:t>
            </a:r>
            <a:r>
              <a:rPr lang="zh-CN" altLang="en-US" sz="2800" b="1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大脑皮层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的参与。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1055370" y="116840"/>
            <a:ext cx="4700270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algn="ctr" latinLnBrk="0">
              <a:lnSpc>
                <a:spcPct val="100000"/>
              </a:lnSpc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三、非条件反射与条件反射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ldLvl="0" animBg="1"/>
      <p:bldP spid="30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4" name="直接箭头连接符 3"/>
          <p:cNvCxnSpPr>
            <a:stCxn id="18" idx="2"/>
          </p:cNvCxnSpPr>
          <p:nvPr>
            <p:custDataLst>
              <p:tags r:id="rId1"/>
            </p:custDataLst>
          </p:nvPr>
        </p:nvCxnSpPr>
        <p:spPr>
          <a:xfrm>
            <a:off x="1995518" y="1671240"/>
            <a:ext cx="3492" cy="1331538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tailEnd type="arrow"/>
          </a:ln>
        </p:spPr>
      </p:cxnSp>
      <p:sp>
        <p:nvSpPr>
          <p:cNvPr id="5" name="矩形 20"/>
          <p:cNvSpPr/>
          <p:nvPr>
            <p:custDataLst>
              <p:tags r:id="rId2"/>
            </p:custDataLst>
          </p:nvPr>
        </p:nvSpPr>
        <p:spPr>
          <a:xfrm>
            <a:off x="1609544" y="1907992"/>
            <a:ext cx="228600" cy="95313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0" hangingPunct="0"/>
            <a:r>
              <a:rPr lang="zh-CN" altLang="en-US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学习</a:t>
            </a:r>
            <a:endParaRPr lang="zh-CN" altLang="en-US" sz="28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Wingdings" panose="05000000000000000000" pitchFamily="2" charset="2"/>
            </a:endParaRPr>
          </a:p>
        </p:txBody>
      </p:sp>
      <p:sp>
        <p:nvSpPr>
          <p:cNvPr id="6" name="矩形 21"/>
          <p:cNvSpPr/>
          <p:nvPr>
            <p:custDataLst>
              <p:tags r:id="rId3"/>
            </p:custDataLst>
          </p:nvPr>
        </p:nvSpPr>
        <p:spPr>
          <a:xfrm>
            <a:off x="2178716" y="1933392"/>
            <a:ext cx="226483" cy="95313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0" hangingPunct="0"/>
            <a:r>
              <a:rPr lang="zh-CN" altLang="en-US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训练</a:t>
            </a:r>
            <a:endParaRPr lang="zh-CN" altLang="en-US" sz="28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Wingdings" panose="05000000000000000000" pitchFamily="2" charset="2"/>
            </a:endParaRPr>
          </a:p>
        </p:txBody>
      </p:sp>
      <p:cxnSp>
        <p:nvCxnSpPr>
          <p:cNvPr id="12" name="直接箭头连接符 25"/>
          <p:cNvCxnSpPr/>
          <p:nvPr>
            <p:custDataLst>
              <p:tags r:id="rId4"/>
            </p:custDataLst>
          </p:nvPr>
        </p:nvCxnSpPr>
        <p:spPr>
          <a:xfrm flipV="1">
            <a:off x="3161060" y="3446808"/>
            <a:ext cx="2272030" cy="1841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tailEnd type="arrow"/>
          </a:ln>
        </p:spPr>
      </p:cxnSp>
      <p:sp>
        <p:nvSpPr>
          <p:cNvPr id="13" name="矩形 27"/>
          <p:cNvSpPr/>
          <p:nvPr>
            <p:custDataLst>
              <p:tags r:id="rId5"/>
            </p:custDataLst>
          </p:nvPr>
        </p:nvSpPr>
        <p:spPr>
          <a:xfrm>
            <a:off x="3161030" y="2915285"/>
            <a:ext cx="2048510" cy="108140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0" hangingPunct="0">
              <a:lnSpc>
                <a:spcPts val="3860"/>
              </a:lnSpc>
            </a:pPr>
            <a:r>
              <a:rPr lang="zh-CN" altLang="en-US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不给予</a:t>
            </a:r>
            <a:endParaRPr lang="zh-CN" altLang="en-US" sz="28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Wingdings" panose="05000000000000000000" pitchFamily="2" charset="2"/>
            </a:endParaRPr>
          </a:p>
          <a:p>
            <a:pPr lvl="0" algn="ctr" eaLnBrk="0" hangingPunct="0">
              <a:lnSpc>
                <a:spcPts val="3860"/>
              </a:lnSpc>
            </a:pPr>
            <a:r>
              <a:rPr lang="zh-CN" altLang="en-US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非条件刺激</a:t>
            </a:r>
            <a:endParaRPr lang="zh-CN" altLang="en-US" sz="28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Wingdings" panose="05000000000000000000" pitchFamily="2" charset="2"/>
            </a:endParaRPr>
          </a:p>
        </p:txBody>
      </p:sp>
      <p:sp>
        <p:nvSpPr>
          <p:cNvPr id="14" name="矩形 28"/>
          <p:cNvSpPr/>
          <p:nvPr>
            <p:custDataLst>
              <p:tags r:id="rId6"/>
            </p:custDataLst>
          </p:nvPr>
        </p:nvSpPr>
        <p:spPr>
          <a:xfrm>
            <a:off x="5471614" y="3196195"/>
            <a:ext cx="894080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0" hangingPunct="0"/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消退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Wingdings" panose="05000000000000000000" pitchFamily="2" charset="2"/>
            </a:endParaRPr>
          </a:p>
        </p:txBody>
      </p:sp>
      <p:cxnSp>
        <p:nvCxnSpPr>
          <p:cNvPr id="15" name="直接箭头连接符 22"/>
          <p:cNvCxnSpPr>
            <a:stCxn id="19" idx="2"/>
            <a:endCxn id="16" idx="0"/>
          </p:cNvCxnSpPr>
          <p:nvPr>
            <p:custDataLst>
              <p:tags r:id="rId7"/>
            </p:custDataLst>
          </p:nvPr>
        </p:nvCxnSpPr>
        <p:spPr>
          <a:xfrm>
            <a:off x="1998693" y="3862098"/>
            <a:ext cx="13970" cy="149987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tailEnd type="arrow"/>
          </a:ln>
        </p:spPr>
      </p:cxnSp>
      <p:sp>
        <p:nvSpPr>
          <p:cNvPr id="16" name="矩形 23"/>
          <p:cNvSpPr/>
          <p:nvPr>
            <p:custDataLst>
              <p:tags r:id="rId8"/>
            </p:custDataLst>
          </p:nvPr>
        </p:nvSpPr>
        <p:spPr>
          <a:xfrm>
            <a:off x="1565766" y="5361803"/>
            <a:ext cx="894080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0" hangingPunct="0"/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维持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Wingdings" panose="05000000000000000000" pitchFamily="2" charset="2"/>
            </a:endParaRPr>
          </a:p>
        </p:txBody>
      </p:sp>
      <p:sp>
        <p:nvSpPr>
          <p:cNvPr id="17" name="矩形 24"/>
          <p:cNvSpPr/>
          <p:nvPr>
            <p:custDataLst>
              <p:tags r:id="rId9"/>
            </p:custDataLst>
          </p:nvPr>
        </p:nvSpPr>
        <p:spPr>
          <a:xfrm>
            <a:off x="702945" y="4053205"/>
            <a:ext cx="2216150" cy="95313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eaLnBrk="0" hangingPunct="0"/>
            <a:r>
              <a:rPr lang="zh-CN" altLang="en-US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非条件</a:t>
            </a: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 </a:t>
            </a:r>
            <a:r>
              <a:rPr lang="zh-CN" altLang="en-US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刺激的强</a:t>
            </a: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 </a:t>
            </a:r>
            <a:r>
              <a:rPr lang="zh-CN" altLang="en-US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化</a:t>
            </a:r>
            <a:endParaRPr lang="zh-CN" altLang="en-US" sz="28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Wingdings" panose="05000000000000000000" pitchFamily="2" charset="2"/>
            </a:endParaRPr>
          </a:p>
        </p:txBody>
      </p:sp>
      <p:sp>
        <p:nvSpPr>
          <p:cNvPr id="18" name="圆角矩形 1"/>
          <p:cNvSpPr/>
          <p:nvPr>
            <p:custDataLst>
              <p:tags r:id="rId10"/>
            </p:custDataLst>
          </p:nvPr>
        </p:nvSpPr>
        <p:spPr>
          <a:xfrm>
            <a:off x="913795" y="861615"/>
            <a:ext cx="2163445" cy="809625"/>
          </a:xfrm>
          <a:prstGeom prst="roundRect">
            <a:avLst/>
          </a:prstGeom>
          <a:solidFill>
            <a:srgbClr val="02845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/>
              <a:t>非条件反射</a:t>
            </a:r>
            <a:endParaRPr lang="zh-CN" altLang="en-US" sz="2800" b="1"/>
          </a:p>
        </p:txBody>
      </p:sp>
      <p:sp>
        <p:nvSpPr>
          <p:cNvPr id="19" name="圆角矩形 3"/>
          <p:cNvSpPr/>
          <p:nvPr>
            <p:custDataLst>
              <p:tags r:id="rId11"/>
            </p:custDataLst>
          </p:nvPr>
        </p:nvSpPr>
        <p:spPr>
          <a:xfrm>
            <a:off x="916970" y="3052473"/>
            <a:ext cx="2163445" cy="809625"/>
          </a:xfrm>
          <a:prstGeom prst="roundRect">
            <a:avLst/>
          </a:prstGeom>
          <a:solidFill>
            <a:srgbClr val="02845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条件反射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TextBox 6"/>
          <p:cNvSpPr txBox="1"/>
          <p:nvPr>
            <p:custDataLst>
              <p:tags r:id="rId12"/>
            </p:custDataLst>
          </p:nvPr>
        </p:nvSpPr>
        <p:spPr>
          <a:xfrm>
            <a:off x="6813550" y="861695"/>
            <a:ext cx="477520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800" b="1" smtClean="0">
                <a:latin typeface="华光黑变_CNKI" panose="02000500000000000000" charset="-122"/>
                <a:ea typeface="华光黑变_CNKI" panose="02000500000000000000" charset="-122"/>
                <a:cs typeface="微软雅黑" panose="020B0503020204020204" charset="-122"/>
              </a:rPr>
              <a:t>条件反射的建立和消退机制对于我们的学习具有怎样的启发意义呢？</a:t>
            </a:r>
            <a:endParaRPr lang="zh-CN" sz="2800" b="1" smtClean="0">
              <a:latin typeface="华光黑变_CNKI" panose="02000500000000000000" charset="-122"/>
              <a:ea typeface="华光黑变_CNKI" panose="02000500000000000000" charset="-122"/>
              <a:cs typeface="微软雅黑" panose="020B0503020204020204" charset="-122"/>
            </a:endParaRPr>
          </a:p>
        </p:txBody>
      </p:sp>
      <p:sp>
        <p:nvSpPr>
          <p:cNvPr id="7" name="TextBox 6"/>
          <p:cNvSpPr txBox="1"/>
          <p:nvPr>
            <p:custDataLst>
              <p:tags r:id="rId13"/>
            </p:custDataLst>
          </p:nvPr>
        </p:nvSpPr>
        <p:spPr>
          <a:xfrm>
            <a:off x="6741160" y="2493645"/>
            <a:ext cx="491934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800" b="1" smtClean="0">
                <a:latin typeface="华光黑变_CNKI" panose="02000500000000000000" charset="-122"/>
                <a:ea typeface="华光黑变_CNKI" panose="02000500000000000000" charset="-122"/>
                <a:cs typeface="微软雅黑" panose="020B0503020204020204" charset="-122"/>
              </a:rPr>
              <a:t>学而时习之，不亦说乎？</a:t>
            </a:r>
            <a:endParaRPr lang="zh-CN" sz="2800" b="1" smtClean="0">
              <a:latin typeface="华光黑变_CNKI" panose="02000500000000000000" charset="-122"/>
              <a:ea typeface="华光黑变_CNKI" panose="02000500000000000000" charset="-122"/>
              <a:cs typeface="微软雅黑" panose="020B0503020204020204" charset="-122"/>
            </a:endParaRPr>
          </a:p>
          <a:p>
            <a:pPr algn="r"/>
            <a:r>
              <a:rPr lang="en-US" altLang="zh-CN" sz="2800" b="1" smtClean="0">
                <a:latin typeface="华光黑变_CNKI" panose="02000500000000000000" charset="-122"/>
                <a:ea typeface="华光黑变_CNKI" panose="02000500000000000000" charset="-122"/>
                <a:cs typeface="微软雅黑" panose="020B0503020204020204" charset="-122"/>
              </a:rPr>
              <a:t>——</a:t>
            </a:r>
            <a:r>
              <a:rPr lang="zh-CN" altLang="en-US" sz="2800" b="1" smtClean="0">
                <a:latin typeface="华光黑变_CNKI" panose="02000500000000000000" charset="-122"/>
                <a:ea typeface="华光黑变_CNKI" panose="02000500000000000000" charset="-122"/>
                <a:cs typeface="微软雅黑" panose="020B0503020204020204" charset="-122"/>
              </a:rPr>
              <a:t>《论语》</a:t>
            </a:r>
            <a:endParaRPr lang="zh-CN" altLang="en-US" sz="2800" b="1" smtClean="0">
              <a:latin typeface="华光黑变_CNKI" panose="02000500000000000000" charset="-122"/>
              <a:ea typeface="华光黑变_CNKI" panose="02000500000000000000" charset="-122"/>
              <a:cs typeface="微软雅黑" panose="020B0503020204020204" charset="-122"/>
            </a:endParaRPr>
          </a:p>
        </p:txBody>
      </p:sp>
      <p:sp>
        <p:nvSpPr>
          <p:cNvPr id="8" name="TextBox 6"/>
          <p:cNvSpPr txBox="1"/>
          <p:nvPr>
            <p:custDataLst>
              <p:tags r:id="rId14"/>
            </p:custDataLst>
          </p:nvPr>
        </p:nvSpPr>
        <p:spPr>
          <a:xfrm>
            <a:off x="6741160" y="3695065"/>
            <a:ext cx="491934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800" b="1" smtClean="0">
                <a:latin typeface="华光黑变_CNKI" panose="02000500000000000000" charset="-122"/>
                <a:ea typeface="华光黑变_CNKI" panose="02000500000000000000" charset="-122"/>
                <a:cs typeface="微软雅黑" panose="020B0503020204020204" charset="-122"/>
              </a:rPr>
              <a:t>业精于勤，荒于嬉</a:t>
            </a:r>
            <a:endParaRPr lang="zh-CN" sz="2800" b="1" smtClean="0">
              <a:latin typeface="华光黑变_CNKI" panose="02000500000000000000" charset="-122"/>
              <a:ea typeface="华光黑变_CNKI" panose="02000500000000000000" charset="-122"/>
              <a:cs typeface="微软雅黑" panose="020B0503020204020204" charset="-122"/>
            </a:endParaRPr>
          </a:p>
          <a:p>
            <a:pPr algn="r"/>
            <a:r>
              <a:rPr lang="en-US" altLang="zh-CN" sz="2800" b="1" smtClean="0">
                <a:latin typeface="华光黑变_CNKI" panose="02000500000000000000" charset="-122"/>
                <a:ea typeface="华光黑变_CNKI" panose="02000500000000000000" charset="-122"/>
                <a:cs typeface="微软雅黑" panose="020B0503020204020204" charset="-122"/>
              </a:rPr>
              <a:t>——</a:t>
            </a:r>
            <a:r>
              <a:rPr lang="zh-CN" altLang="en-US" sz="2800" b="1" smtClean="0">
                <a:latin typeface="华光黑变_CNKI" panose="02000500000000000000" charset="-122"/>
                <a:ea typeface="华光黑变_CNKI" panose="02000500000000000000" charset="-122"/>
                <a:cs typeface="微软雅黑" panose="020B0503020204020204" charset="-122"/>
              </a:rPr>
              <a:t>韩愈《进学解》</a:t>
            </a:r>
            <a:endParaRPr lang="zh-CN" altLang="en-US" sz="2800" b="1" smtClean="0">
              <a:latin typeface="华光黑变_CNKI" panose="02000500000000000000" charset="-122"/>
              <a:ea typeface="华光黑变_CNKI" panose="02000500000000000000" charset="-122"/>
              <a:cs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15"/>
            </p:custDataLst>
          </p:nvPr>
        </p:nvSpPr>
        <p:spPr>
          <a:xfrm>
            <a:off x="1055370" y="116840"/>
            <a:ext cx="4700270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algn="ctr" latinLnBrk="0">
              <a:lnSpc>
                <a:spcPct val="100000"/>
              </a:lnSpc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三、非条件反射与条件反射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3" grpId="0"/>
      <p:bldP spid="14" grpId="0"/>
      <p:bldP spid="16" grpId="0"/>
      <p:bldP spid="17" grpId="0"/>
      <p:bldP spid="18" grpId="0" bldLvl="0" animBg="1"/>
      <p:bldP spid="22" grpId="0"/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6"/>
          <p:cNvSpPr txBox="1"/>
          <p:nvPr>
            <p:custDataLst>
              <p:tags r:id="rId1"/>
            </p:custDataLst>
          </p:nvPr>
        </p:nvSpPr>
        <p:spPr>
          <a:xfrm>
            <a:off x="386715" y="756285"/>
            <a:ext cx="40487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条件反射建立的意义</a:t>
            </a:r>
            <a:endParaRPr sz="2800" b="1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圆角矩形 5"/>
          <p:cNvSpPr/>
          <p:nvPr>
            <p:custDataLst>
              <p:tags r:id="rId2"/>
            </p:custDataLst>
          </p:nvPr>
        </p:nvSpPr>
        <p:spPr>
          <a:xfrm>
            <a:off x="447040" y="1451610"/>
            <a:ext cx="11250295" cy="12598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l">
              <a:lnSpc>
                <a:spcPct val="110000"/>
              </a:lnSpc>
              <a:spcBef>
                <a:spcPts val="1000"/>
              </a:spcBef>
              <a:buClrTx/>
              <a:buSzTx/>
              <a:buFont typeface="Wingdings" panose="05000000000000000000" charset="0"/>
              <a:buChar char="Ø"/>
            </a:pPr>
            <a:r>
              <a:rPr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条件反射拓展了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机体对外界复杂环境的适应范围</a:t>
            </a:r>
            <a:r>
              <a:rPr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，使机体能够识别刺激物的性质，预先作出不同的反应。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圆角矩形 3"/>
          <p:cNvSpPr/>
          <p:nvPr>
            <p:custDataLst>
              <p:tags r:id="rId3"/>
            </p:custDataLst>
          </p:nvPr>
        </p:nvSpPr>
        <p:spPr>
          <a:xfrm>
            <a:off x="447040" y="2954815"/>
            <a:ext cx="11250295" cy="12598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l">
              <a:lnSpc>
                <a:spcPct val="110000"/>
              </a:lnSpc>
              <a:spcBef>
                <a:spcPts val="1000"/>
              </a:spcBef>
              <a:buClrTx/>
              <a:buSzTx/>
              <a:buFont typeface="Wingdings" panose="05000000000000000000" charset="0"/>
              <a:buChar char="Ø"/>
            </a:pPr>
            <a:r>
              <a:rPr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条件反射使机体具有更强的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预见性、灵活性和适应性</a:t>
            </a:r>
            <a:r>
              <a:rPr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大大提高了应对复杂环境变化的能力。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1055370" y="116840"/>
            <a:ext cx="4700270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algn="ctr" latinLnBrk="0">
              <a:lnSpc>
                <a:spcPct val="100000"/>
              </a:lnSpc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三、非条件反射与条件反射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4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55298" name="表格 55297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82084" y="950291"/>
          <a:ext cx="11005820" cy="4929505"/>
        </p:xfrm>
        <a:graphic>
          <a:graphicData uri="http://schemas.openxmlformats.org/drawingml/2006/table">
            <a:tbl>
              <a:tblPr/>
              <a:tblGrid>
                <a:gridCol w="1642745"/>
                <a:gridCol w="4173855"/>
                <a:gridCol w="5189220"/>
              </a:tblGrid>
              <a:tr h="518160">
                <a:tc>
                  <a:txBody>
                    <a:bodyPr wrap="square"/>
                    <a:p>
                      <a:pPr lvl="0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800" b="0">
                          <a:latin typeface="微软雅黑" panose="020B0503020204020204" charset="-122"/>
                          <a:ea typeface="微软雅黑" panose="020B0503020204020204" charset="-122"/>
                        </a:rPr>
                        <a:t>反射类型</a:t>
                      </a:r>
                      <a:endParaRPr lang="zh-CN" altLang="en-US" sz="2800" b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439" marR="91439" marT="45717" marB="45717" vert="horz" anchor="ctr">
                    <a:lnL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lvl="0" algn="ctr"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非条件反射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439" marR="91439" marT="45717" marB="45717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lvl="0" algn="ctr"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条件反射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439" marR="91439" marT="45717" marB="45717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0565">
                <a:tc>
                  <a:txBody>
                    <a:bodyPr wrap="square"/>
                    <a:p>
                      <a:pPr lvl="0" algn="ctr">
                        <a:buNone/>
                      </a:pPr>
                      <a:r>
                        <a:rPr lang="zh-CN" altLang="en-US" sz="2800" b="0">
                          <a:latin typeface="微软雅黑" panose="020B0503020204020204" charset="-122"/>
                          <a:ea typeface="微软雅黑" panose="020B0503020204020204" charset="-122"/>
                        </a:rPr>
                        <a:t>形成过程</a:t>
                      </a:r>
                      <a:endParaRPr lang="zh-CN" altLang="en-US" sz="2800" b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439" marR="91439" marT="45717" marB="45717" vert="horz" anchor="ctr">
                    <a:lnL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lvl="0" algn="ctr">
                        <a:buNone/>
                      </a:pPr>
                      <a:endParaRPr lang="zh-CN" altLang="en-US" sz="2800" b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439" marR="91439" marT="45717" marB="45717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lvl="0" algn="ctr">
                        <a:buNone/>
                      </a:pPr>
                      <a:endParaRPr lang="zh-CN" altLang="en-US" sz="2800" b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439" marR="91439" marT="45717" marB="45717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9925">
                <a:tc>
                  <a:txBody>
                    <a:bodyPr/>
                    <a:p>
                      <a:pPr lvl="0" algn="ctr">
                        <a:buNone/>
                      </a:pPr>
                      <a:r>
                        <a:rPr lang="zh-CN" altLang="en-US" sz="2800">
                          <a:latin typeface="微软雅黑" panose="020B0503020204020204" charset="-122"/>
                          <a:ea typeface="微软雅黑" panose="020B0503020204020204" charset="-122"/>
                          <a:sym typeface="宋体" panose="02010600030101010101" pitchFamily="2" charset="-122"/>
                        </a:rPr>
                        <a:t>神经中枢</a:t>
                      </a:r>
                      <a:endParaRPr lang="zh-CN" altLang="en-US" sz="2800" b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439" marR="91439" marT="45717" marB="45717" vert="horz" anchor="ctr">
                    <a:lnL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lvl="0" algn="ctr">
                        <a:buNone/>
                      </a:pPr>
                      <a:endParaRPr lang="zh-CN" altLang="en-US" sz="2800" b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439" marR="91439" marT="45717" marB="45717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lvl="0" algn="ctr">
                        <a:buNone/>
                      </a:pPr>
                      <a:endParaRPr lang="zh-CN" altLang="en-US" sz="2800" b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439" marR="91439" marT="45717" marB="45717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1200">
                <a:tc>
                  <a:txBody>
                    <a:bodyPr/>
                    <a:p>
                      <a:pPr lvl="0" algn="ctr">
                        <a:buNone/>
                      </a:pPr>
                      <a:r>
                        <a:rPr lang="zh-CN" altLang="en-US" sz="2800" b="0">
                          <a:latin typeface="微软雅黑" panose="020B0503020204020204" charset="-122"/>
                          <a:ea typeface="微软雅黑" panose="020B0503020204020204" charset="-122"/>
                        </a:rPr>
                        <a:t>持续时间</a:t>
                      </a:r>
                      <a:endParaRPr lang="zh-CN" altLang="en-US" sz="2800" b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439" marR="91439" marT="45717" marB="45717" vert="horz" anchor="ctr">
                    <a:lnL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lvl="0" algn="ctr">
                        <a:buNone/>
                      </a:pPr>
                      <a:endParaRPr lang="zh-CN" altLang="en-US" sz="2800" b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439" marR="91439" marT="45717" marB="45717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lvl="0" algn="ctr">
                        <a:buNone/>
                      </a:pPr>
                      <a:endParaRPr lang="zh-CN" altLang="en-US" sz="2800" b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439" marR="91439" marT="45717" marB="45717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1360">
                <a:tc>
                  <a:txBody>
                    <a:bodyPr wrap="square"/>
                    <a:p>
                      <a:pPr lvl="0" algn="ctr">
                        <a:buNone/>
                      </a:pPr>
                      <a:r>
                        <a:rPr lang="zh-CN" altLang="en-US" sz="2800" b="0">
                          <a:latin typeface="微软雅黑" panose="020B0503020204020204" charset="-122"/>
                          <a:ea typeface="微软雅黑" panose="020B0503020204020204" charset="-122"/>
                        </a:rPr>
                        <a:t>反射数量</a:t>
                      </a:r>
                      <a:endParaRPr lang="zh-CN" altLang="en-US" sz="2800" b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439" marR="91439" marT="45717" marB="45717" vert="horz" anchor="ctr">
                    <a:lnL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lvl="0" algn="ctr">
                        <a:buNone/>
                      </a:pPr>
                      <a:endParaRPr lang="zh-CN" altLang="en-US" sz="2800" b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439" marR="91439" marT="45717" marB="45717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lvl="0" algn="ctr">
                        <a:buNone/>
                      </a:pPr>
                      <a:endParaRPr lang="zh-CN" altLang="en-US" sz="2800" b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439" marR="91439" marT="45717" marB="45717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98295">
                <a:tc>
                  <a:txBody>
                    <a:bodyPr wrap="square"/>
                    <a:p>
                      <a:pPr lvl="0" algn="ctr">
                        <a:buNone/>
                      </a:pPr>
                      <a:r>
                        <a:rPr lang="zh-CN" altLang="en-US" sz="2800" b="0">
                          <a:latin typeface="微软雅黑" panose="020B0503020204020204" charset="-122"/>
                          <a:ea typeface="微软雅黑" panose="020B0503020204020204" charset="-122"/>
                        </a:rPr>
                        <a:t>联系</a:t>
                      </a:r>
                      <a:endParaRPr lang="zh-CN" altLang="en-US" sz="2800" b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439" marR="91439" marT="45717" marB="45717" vert="horz" anchor="ctr">
                    <a:lnL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 wrap="square"/>
                    <a:p>
                      <a:pPr lvl="0" algn="ctr">
                        <a:buNone/>
                      </a:pPr>
                      <a:endParaRPr lang="zh-CN" altLang="en-US" sz="2800" b="0">
                        <a:solidFill>
                          <a:srgbClr val="080808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439" marR="91439" marT="45717" marB="45717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2557780" y="1565910"/>
            <a:ext cx="34778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/>
              <a:t>先天具有，遗传获得</a:t>
            </a:r>
            <a:endParaRPr lang="zh-CN" altLang="en-US" sz="2800" b="1"/>
          </a:p>
        </p:txBody>
      </p:sp>
      <p:sp>
        <p:nvSpPr>
          <p:cNvPr id="4" name="文本框 3"/>
          <p:cNvSpPr txBox="1"/>
          <p:nvPr/>
        </p:nvSpPr>
        <p:spPr>
          <a:xfrm>
            <a:off x="6776720" y="1565910"/>
            <a:ext cx="34778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/>
              <a:t>后天学习和训练获得</a:t>
            </a:r>
            <a:endParaRPr lang="zh-CN" altLang="en-US" sz="2800" b="1"/>
          </a:p>
        </p:txBody>
      </p:sp>
      <p:sp>
        <p:nvSpPr>
          <p:cNvPr id="5" name="文本框 4"/>
          <p:cNvSpPr txBox="1"/>
          <p:nvPr/>
        </p:nvSpPr>
        <p:spPr>
          <a:xfrm>
            <a:off x="3095943" y="2240915"/>
            <a:ext cx="24015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大脑皮层以下</a:t>
            </a:r>
            <a:endParaRPr lang="zh-CN" altLang="en-US" sz="2800" b="1"/>
          </a:p>
        </p:txBody>
      </p:sp>
      <p:sp>
        <p:nvSpPr>
          <p:cNvPr id="6" name="文本框 5"/>
          <p:cNvSpPr txBox="1"/>
          <p:nvPr/>
        </p:nvSpPr>
        <p:spPr>
          <a:xfrm>
            <a:off x="7068185" y="2240915"/>
            <a:ext cx="29203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大脑皮层和其他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33078" y="2949575"/>
            <a:ext cx="25273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/>
              <a:t>一般是</a:t>
            </a:r>
            <a:r>
              <a:rPr lang="zh-CN" altLang="en-US" sz="2800" b="1">
                <a:solidFill>
                  <a:srgbClr val="FF0000"/>
                </a:solidFill>
              </a:rPr>
              <a:t>永久</a:t>
            </a:r>
            <a:r>
              <a:rPr lang="zh-CN" altLang="en-US" sz="2800" b="1"/>
              <a:t>的</a:t>
            </a:r>
            <a:endParaRPr lang="zh-CN" altLang="en-US" sz="2800" b="1"/>
          </a:p>
        </p:txBody>
      </p:sp>
      <p:sp>
        <p:nvSpPr>
          <p:cNvPr id="8" name="文本框 7"/>
          <p:cNvSpPr txBox="1"/>
          <p:nvPr/>
        </p:nvSpPr>
        <p:spPr>
          <a:xfrm>
            <a:off x="6793230" y="2915920"/>
            <a:ext cx="34512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/>
              <a:t>可以建立、可以消退</a:t>
            </a:r>
            <a:endParaRPr lang="zh-CN" altLang="en-US" sz="2800" b="1"/>
          </a:p>
        </p:txBody>
      </p:sp>
      <p:sp>
        <p:nvSpPr>
          <p:cNvPr id="9" name="文本框 8"/>
          <p:cNvSpPr txBox="1"/>
          <p:nvPr/>
        </p:nvSpPr>
        <p:spPr>
          <a:xfrm>
            <a:off x="3590608" y="3658235"/>
            <a:ext cx="14122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有限的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239000" y="3658235"/>
            <a:ext cx="25787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/>
              <a:t>几乎是</a:t>
            </a:r>
            <a:r>
              <a:rPr lang="zh-CN" altLang="en-US" sz="2800" b="1">
                <a:solidFill>
                  <a:srgbClr val="FF0000"/>
                </a:solidFill>
              </a:rPr>
              <a:t>无限的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30" name="矩形 29"/>
          <p:cNvSpPr/>
          <p:nvPr>
            <p:custDataLst>
              <p:tags r:id="rId2"/>
            </p:custDataLst>
          </p:nvPr>
        </p:nvSpPr>
        <p:spPr>
          <a:xfrm>
            <a:off x="2349279" y="4968777"/>
            <a:ext cx="1605280" cy="521970"/>
          </a:xfrm>
          <a:prstGeom prst="rect">
            <a:avLst/>
          </a:prstGeom>
        </p:spPr>
        <p:txBody>
          <a:bodyPr wrap="none">
            <a:spAutoFit/>
          </a:bodyPr>
          <a:p>
            <a:pPr algn="ctr"/>
            <a:r>
              <a:rPr lang="zh-CN" altLang="en-US" sz="2800" b="1">
                <a:solidFill>
                  <a:srgbClr val="080808"/>
                </a:solidFill>
                <a:latin typeface="微软雅黑" panose="020B0503020204020204" charset="-122"/>
                <a:ea typeface="微软雅黑" panose="020B0503020204020204" charset="-122"/>
              </a:rPr>
              <a:t>（基础）</a:t>
            </a:r>
            <a:endParaRPr lang="zh-CN" altLang="en-US" sz="2800" b="1">
              <a:solidFill>
                <a:srgbClr val="08080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矩形 30"/>
          <p:cNvSpPr/>
          <p:nvPr>
            <p:custDataLst>
              <p:tags r:id="rId3"/>
            </p:custDataLst>
          </p:nvPr>
        </p:nvSpPr>
        <p:spPr>
          <a:xfrm>
            <a:off x="2236758" y="4505241"/>
            <a:ext cx="1970405" cy="521970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algn="ctr"/>
            <a:r>
              <a:rPr lang="zh-CN" altLang="en-US" sz="2800" b="1">
                <a:solidFill>
                  <a:srgbClr val="C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非条件反射</a:t>
            </a:r>
            <a:endParaRPr lang="zh-CN" altLang="en-US" sz="2800" b="1">
              <a:solidFill>
                <a:srgbClr val="C00000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2" name="直接箭头连接符 17"/>
          <p:cNvCxnSpPr/>
          <p:nvPr>
            <p:custDataLst>
              <p:tags r:id="rId4"/>
            </p:custDataLst>
          </p:nvPr>
        </p:nvCxnSpPr>
        <p:spPr>
          <a:xfrm>
            <a:off x="4217140" y="4929187"/>
            <a:ext cx="1513348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>
            <p:custDataLst>
              <p:tags r:id="rId5"/>
            </p:custDataLst>
          </p:nvPr>
        </p:nvSpPr>
        <p:spPr>
          <a:xfrm>
            <a:off x="4418656" y="4394572"/>
            <a:ext cx="1021581" cy="521970"/>
          </a:xfrm>
          <a:prstGeom prst="rect">
            <a:avLst/>
          </a:prstGeom>
        </p:spPr>
        <p:txBody>
          <a:bodyPr wrap="square">
            <a:spAutoFit/>
          </a:bodyPr>
          <a:p>
            <a:pPr algn="ctr"/>
            <a:r>
              <a:rPr lang="zh-CN" altLang="en-US" sz="2800" b="1">
                <a:solidFill>
                  <a:srgbClr val="080808"/>
                </a:solidFill>
                <a:latin typeface="微软雅黑" panose="020B0503020204020204" charset="-122"/>
                <a:ea typeface="微软雅黑" panose="020B0503020204020204" charset="-122"/>
              </a:rPr>
              <a:t>学习</a:t>
            </a:r>
            <a:endParaRPr lang="zh-CN" altLang="en-US" sz="2800" b="1">
              <a:solidFill>
                <a:srgbClr val="08080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矩形 33"/>
          <p:cNvSpPr/>
          <p:nvPr>
            <p:custDataLst>
              <p:tags r:id="rId6"/>
            </p:custDataLst>
          </p:nvPr>
        </p:nvSpPr>
        <p:spPr>
          <a:xfrm>
            <a:off x="4319095" y="4942965"/>
            <a:ext cx="1203524" cy="521970"/>
          </a:xfrm>
          <a:prstGeom prst="rect">
            <a:avLst/>
          </a:prstGeom>
        </p:spPr>
        <p:txBody>
          <a:bodyPr wrap="square">
            <a:spAutoFit/>
          </a:bodyPr>
          <a:p>
            <a:pPr algn="ctr"/>
            <a:r>
              <a:rPr lang="zh-CN" altLang="en-US" sz="2800" b="1">
                <a:solidFill>
                  <a:srgbClr val="080808"/>
                </a:solidFill>
                <a:latin typeface="微软雅黑" panose="020B0503020204020204" charset="-122"/>
                <a:ea typeface="微软雅黑" panose="020B0503020204020204" charset="-122"/>
              </a:rPr>
              <a:t>训练</a:t>
            </a:r>
            <a:endParaRPr lang="zh-CN" altLang="en-US" sz="2800" b="1">
              <a:solidFill>
                <a:srgbClr val="08080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矩形 34"/>
          <p:cNvSpPr/>
          <p:nvPr>
            <p:custDataLst>
              <p:tags r:id="rId7"/>
            </p:custDataLst>
          </p:nvPr>
        </p:nvSpPr>
        <p:spPr>
          <a:xfrm>
            <a:off x="5711251" y="4667791"/>
            <a:ext cx="1612900" cy="521970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algn="ctr"/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条件反射</a:t>
            </a:r>
            <a:endParaRPr lang="zh-CN" altLang="en-US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6" name="直接箭头连接符 21"/>
          <p:cNvCxnSpPr/>
          <p:nvPr>
            <p:custDataLst>
              <p:tags r:id="rId8"/>
            </p:custDataLst>
          </p:nvPr>
        </p:nvCxnSpPr>
        <p:spPr>
          <a:xfrm>
            <a:off x="7376658" y="4917008"/>
            <a:ext cx="3258086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矩形 36"/>
          <p:cNvSpPr/>
          <p:nvPr>
            <p:custDataLst>
              <p:tags r:id="rId9"/>
            </p:custDataLst>
          </p:nvPr>
        </p:nvSpPr>
        <p:spPr>
          <a:xfrm>
            <a:off x="7362838" y="4422277"/>
            <a:ext cx="3042920" cy="521970"/>
          </a:xfrm>
          <a:prstGeom prst="rect">
            <a:avLst/>
          </a:prstGeom>
        </p:spPr>
        <p:txBody>
          <a:bodyPr wrap="none">
            <a:spAutoFit/>
          </a:bodyPr>
          <a:p>
            <a:pPr algn="ctr"/>
            <a:r>
              <a:rPr lang="zh-CN" altLang="en-US" sz="2800" b="1">
                <a:solidFill>
                  <a:srgbClr val="080808"/>
                </a:solidFill>
                <a:latin typeface="微软雅黑" panose="020B0503020204020204" charset="-122"/>
                <a:ea typeface="微软雅黑" panose="020B0503020204020204" charset="-122"/>
              </a:rPr>
              <a:t>非条件刺激的强化</a:t>
            </a:r>
            <a:endParaRPr lang="zh-CN" altLang="en-US" sz="2800" b="1">
              <a:solidFill>
                <a:srgbClr val="08080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矩形 37"/>
          <p:cNvSpPr/>
          <p:nvPr>
            <p:custDataLst>
              <p:tags r:id="rId10"/>
            </p:custDataLst>
          </p:nvPr>
        </p:nvSpPr>
        <p:spPr>
          <a:xfrm>
            <a:off x="10653290" y="4622666"/>
            <a:ext cx="897890" cy="521970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algn="ctr"/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维持</a:t>
            </a:r>
            <a:endParaRPr lang="zh-CN" altLang="en-US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矩形 10"/>
          <p:cNvSpPr/>
          <p:nvPr>
            <p:custDataLst>
              <p:tags r:id="rId11"/>
            </p:custDataLst>
          </p:nvPr>
        </p:nvSpPr>
        <p:spPr>
          <a:xfrm>
            <a:off x="1055370" y="116840"/>
            <a:ext cx="4700270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algn="ctr" latinLnBrk="0">
              <a:lnSpc>
                <a:spcPct val="100000"/>
              </a:lnSpc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三、非条件反射与条件反射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30" grpId="0"/>
      <p:bldP spid="31" grpId="0"/>
      <p:bldP spid="33" grpId="0"/>
      <p:bldP spid="34" grpId="0"/>
      <p:bldP spid="35" grpId="0"/>
      <p:bldP spid="37" grpId="0"/>
      <p:bldP spid="3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TextBox 9"/>
          <p:cNvSpPr txBox="1"/>
          <p:nvPr>
            <p:custDataLst>
              <p:tags r:id="rId1"/>
            </p:custDataLst>
          </p:nvPr>
        </p:nvSpPr>
        <p:spPr>
          <a:xfrm>
            <a:off x="1199515" y="170180"/>
            <a:ext cx="2209165" cy="520700"/>
          </a:xfrm>
          <a:prstGeom prst="rect">
            <a:avLst/>
          </a:prstGeom>
          <a:noFill/>
          <a:ln w="9525">
            <a:noFill/>
          </a:ln>
        </p:spPr>
        <p:txBody>
          <a:bodyPr wrap="square" lIns="91430" tIns="45715" rIns="91430" bIns="45715" anchor="t">
            <a:spAutoFit/>
          </a:bodyPr>
          <a:p>
            <a:pPr eaLnBrk="0" hangingPunct="0"/>
            <a:r>
              <a:rPr lang="zh-CN" altLang="en-US" sz="2800" b="1" spc="224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+mj-cs"/>
              </a:rPr>
              <a:t>问题探讨</a:t>
            </a:r>
            <a:endParaRPr lang="zh-CN" altLang="en-US" sz="2800" b="1" spc="224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cs typeface="+mj-cs"/>
            </a:endParaRPr>
          </a:p>
        </p:txBody>
      </p:sp>
      <p:sp>
        <p:nvSpPr>
          <p:cNvPr id="5123" name="Rectangle 1"/>
          <p:cNvSpPr/>
          <p:nvPr>
            <p:custDataLst>
              <p:tags r:id="rId2"/>
            </p:custDataLst>
          </p:nvPr>
        </p:nvSpPr>
        <p:spPr>
          <a:xfrm>
            <a:off x="299720" y="742315"/>
            <a:ext cx="9128760" cy="951865"/>
          </a:xfrm>
          <a:prstGeom prst="rect">
            <a:avLst/>
          </a:prstGeom>
          <a:noFill/>
          <a:ln w="9525">
            <a:noFill/>
          </a:ln>
        </p:spPr>
        <p:txBody>
          <a:bodyPr wrap="square" lIns="91430" tIns="45715" rIns="91430" bIns="45715" anchor="ctr">
            <a:spAutoFit/>
          </a:bodyPr>
          <a:p>
            <a:pPr>
              <a:lnSpc>
                <a:spcPct val="100000"/>
              </a:lnSpc>
              <a:buSzTx/>
            </a:pPr>
            <a:r>
              <a:rPr lang="en-US" altLang="zh-CN" sz="28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如果你的手指被植株上尖锐的刺扎了一下，你迅速把手缩了回来，然后感觉到了疼痛，紧接着你意识到手被扎了。</a:t>
            </a:r>
            <a:endParaRPr lang="en-US" altLang="zh-CN" sz="2800" b="1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5124" name="Text Box 3"/>
          <p:cNvSpPr txBox="1"/>
          <p:nvPr>
            <p:custDataLst>
              <p:tags r:id="rId3"/>
            </p:custDataLst>
          </p:nvPr>
        </p:nvSpPr>
        <p:spPr>
          <a:xfrm>
            <a:off x="357505" y="1680210"/>
            <a:ext cx="9166860" cy="859155"/>
          </a:xfrm>
          <a:prstGeom prst="rect">
            <a:avLst/>
          </a:prstGeom>
          <a:noFill/>
          <a:ln w="9525">
            <a:noFill/>
          </a:ln>
        </p:spPr>
        <p:txBody>
          <a:bodyPr wrap="square" lIns="91430" tIns="45715" rIns="91430" bIns="45715" anchor="t">
            <a:noAutofit/>
          </a:bodyPr>
          <a:p>
            <a:pPr algn="just">
              <a:buSzTx/>
            </a:pPr>
            <a:r>
              <a:rPr lang="zh-CN" altLang="en-US" sz="2805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黑体" panose="02010609060101010101" charset="-122"/>
              </a:rPr>
              <a:t>讨论：1、这一过程是如何发生的？分别涉及了神经系统的哪些结构？ </a:t>
            </a:r>
            <a:endParaRPr lang="zh-CN" altLang="en-US" sz="2805" b="1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黑体" panose="02010609060101010101" charset="-122"/>
            </a:endParaRPr>
          </a:p>
          <a:p>
            <a:pPr algn="just">
              <a:buSzTx/>
            </a:pPr>
            <a:endParaRPr lang="zh-CN" altLang="en-US" sz="2805" b="1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黑体" panose="02010609060101010101" charset="-122"/>
            </a:endParaRPr>
          </a:p>
        </p:txBody>
      </p:sp>
      <p:sp>
        <p:nvSpPr>
          <p:cNvPr id="4" name="Text Box 8"/>
          <p:cNvSpPr txBox="1"/>
          <p:nvPr>
            <p:custDataLst>
              <p:tags r:id="rId4"/>
            </p:custDataLst>
          </p:nvPr>
        </p:nvSpPr>
        <p:spPr>
          <a:xfrm>
            <a:off x="806450" y="2539365"/>
            <a:ext cx="10234295" cy="1812290"/>
          </a:xfrm>
          <a:prstGeom prst="rect">
            <a:avLst/>
          </a:prstGeom>
          <a:noFill/>
          <a:ln w="9525">
            <a:noFill/>
          </a:ln>
        </p:spPr>
        <p:txBody>
          <a:bodyPr wrap="square" lIns="91430" tIns="45715" rIns="91430" bIns="45715" anchor="t">
            <a:noAutofit/>
          </a:bodyPr>
          <a:p>
            <a:pPr algn="just">
              <a:lnSpc>
                <a:spcPct val="110000"/>
              </a:lnSpc>
            </a:pPr>
            <a:r>
              <a:rPr lang="en-US" altLang="zh-CN" sz="2675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黑体" panose="02010609060101010101" charset="-122"/>
              </a:rPr>
              <a:t>     手指被刺扎，皮肤中的</a:t>
            </a:r>
            <a:r>
              <a:rPr lang="en-US" altLang="zh-CN" sz="2675" b="1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黑体" panose="02010609060101010101" charset="-122"/>
              </a:rPr>
              <a:t>感受器</a:t>
            </a:r>
            <a:r>
              <a:rPr lang="en-US" altLang="zh-CN" sz="2675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黑体" panose="02010609060101010101" charset="-122"/>
              </a:rPr>
              <a:t>接受到了刺激，</a:t>
            </a:r>
            <a:r>
              <a:rPr lang="en-US" altLang="zh-CN" sz="2675" b="1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黑体" panose="02010609060101010101" charset="-122"/>
              </a:rPr>
              <a:t>产生的兴奋</a:t>
            </a:r>
            <a:r>
              <a:rPr lang="en-US" altLang="zh-CN" sz="2675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黑体" panose="02010609060101010101" charset="-122"/>
              </a:rPr>
              <a:t>传导到</a:t>
            </a:r>
            <a:r>
              <a:rPr lang="en-US" altLang="zh-CN" sz="2675" b="1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黑体" panose="02010609060101010101" charset="-122"/>
              </a:rPr>
              <a:t>脊髓</a:t>
            </a:r>
            <a:r>
              <a:rPr lang="en-US" altLang="zh-CN" sz="2675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黑体" panose="02010609060101010101" charset="-122"/>
              </a:rPr>
              <a:t>中的中枢，中枢的反应通过</a:t>
            </a:r>
            <a:r>
              <a:rPr lang="en-US" altLang="zh-CN" sz="2675" b="1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黑体" panose="02010609060101010101" charset="-122"/>
              </a:rPr>
              <a:t>传出神经</a:t>
            </a:r>
            <a:r>
              <a:rPr lang="en-US" altLang="zh-CN" sz="2675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黑体" panose="02010609060101010101" charset="-122"/>
              </a:rPr>
              <a:t>传导到上肢的</a:t>
            </a:r>
            <a:r>
              <a:rPr lang="en-US" altLang="zh-CN" sz="2675" b="1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黑体" panose="02010609060101010101" charset="-122"/>
              </a:rPr>
              <a:t>肌肉</a:t>
            </a:r>
            <a:r>
              <a:rPr lang="en-US" altLang="zh-CN" sz="2675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黑体" panose="02010609060101010101" charset="-122"/>
              </a:rPr>
              <a:t>，肌肉的协同收缩与舒张，使手缩回。同时，脊髓会将信号送到</a:t>
            </a:r>
            <a:r>
              <a:rPr lang="en-US" altLang="zh-CN" sz="2675" b="1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黑体" panose="02010609060101010101" charset="-122"/>
              </a:rPr>
              <a:t>大脑皮层，产生疼痛的感觉</a:t>
            </a:r>
            <a:r>
              <a:rPr lang="en-US" altLang="zh-CN" sz="2675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黑体" panose="02010609060101010101" charset="-122"/>
              </a:rPr>
              <a:t>并意识到手被扎。</a:t>
            </a:r>
            <a:endParaRPr lang="en-US" altLang="zh-CN" sz="2675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黑体" panose="02010609060101010101" charset="-122"/>
            </a:endParaRPr>
          </a:p>
        </p:txBody>
      </p:sp>
      <p:sp>
        <p:nvSpPr>
          <p:cNvPr id="9" name="Text Box 8"/>
          <p:cNvSpPr txBox="1"/>
          <p:nvPr>
            <p:custDataLst>
              <p:tags r:id="rId5"/>
            </p:custDataLst>
          </p:nvPr>
        </p:nvSpPr>
        <p:spPr>
          <a:xfrm>
            <a:off x="841375" y="4804410"/>
            <a:ext cx="10542270" cy="1449705"/>
          </a:xfrm>
          <a:prstGeom prst="rect">
            <a:avLst/>
          </a:prstGeom>
          <a:noFill/>
          <a:ln w="9525">
            <a:noFill/>
          </a:ln>
        </p:spPr>
        <p:txBody>
          <a:bodyPr wrap="square" lIns="91430" tIns="45715" rIns="91430" bIns="45715" anchor="t">
            <a:spAutoFit/>
          </a:bodyPr>
          <a:p>
            <a:pPr>
              <a:lnSpc>
                <a:spcPct val="110000"/>
              </a:lnSpc>
            </a:pPr>
            <a:r>
              <a:rPr lang="en-US" altLang="zh-CN" sz="2675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黑体" panose="02010609060101010101" charset="-122"/>
              </a:rPr>
              <a:t>     </a:t>
            </a:r>
            <a:r>
              <a:rPr lang="en-US" altLang="zh-CN" sz="2675" b="1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黑体" panose="02010609060101010101" charset="-122"/>
              </a:rPr>
              <a:t>缩手在前可以使机体迅速避开有害刺激，避免机体受到伤害</a:t>
            </a:r>
            <a:r>
              <a:rPr lang="en-US" altLang="zh-CN" sz="2675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黑体" panose="02010609060101010101" charset="-122"/>
              </a:rPr>
              <a:t>。之</a:t>
            </a:r>
            <a:r>
              <a:rPr lang="en-US" altLang="zh-CN" sz="2675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黑体" panose="02010609060101010101" charset="-122"/>
              </a:rPr>
              <a:t>后产生</a:t>
            </a:r>
            <a:r>
              <a:rPr lang="en-US" altLang="zh-CN" sz="2675" b="1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黑体" panose="02010609060101010101" charset="-122"/>
              </a:rPr>
              <a:t>感觉</a:t>
            </a:r>
            <a:r>
              <a:rPr lang="en-US" altLang="zh-CN" sz="2675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黑体" panose="02010609060101010101" charset="-122"/>
              </a:rPr>
              <a:t>，有助于机体对刺激的利弊</a:t>
            </a:r>
            <a:r>
              <a:rPr lang="en-US" altLang="zh-CN" sz="2675" b="1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黑体" panose="02010609060101010101" charset="-122"/>
              </a:rPr>
              <a:t>作出判断与识别</a:t>
            </a:r>
            <a:r>
              <a:rPr lang="en-US" altLang="zh-CN" sz="2675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黑体" panose="02010609060101010101" charset="-122"/>
              </a:rPr>
              <a:t>，可以使机体更灵活、更有预见性地对环境变化作出应对，从而更好地适应环境。</a:t>
            </a:r>
            <a:endParaRPr lang="en-US" altLang="zh-CN" sz="2675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黑体" panose="02010609060101010101" charset="-122"/>
            </a:endParaRPr>
          </a:p>
        </p:txBody>
      </p:sp>
      <p:pic>
        <p:nvPicPr>
          <p:cNvPr id="5127" name="图片 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l="3767" t="71944" r="6847"/>
          <a:stretch>
            <a:fillRect/>
          </a:stretch>
        </p:blipFill>
        <p:spPr>
          <a:xfrm rot="-5400000">
            <a:off x="9669780" y="103505"/>
            <a:ext cx="2395855" cy="22739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460375" y="4351655"/>
            <a:ext cx="9311005" cy="5232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5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黑体" panose="02010609060101010101" charset="-122"/>
              </a:rPr>
              <a:t>2、缩手动作在前、感觉到疼痛在后，这有什么适应意义？</a:t>
            </a:r>
            <a:endParaRPr lang="zh-CN" altLang="en-US" sz="2805" b="1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42265" y="803910"/>
            <a:ext cx="11589385" cy="5775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  <a:sym typeface="+mn-ea"/>
              </a:rPr>
              <a:t>一、概念检测</a:t>
            </a:r>
            <a:endParaRPr lang="en-US" altLang="zh-CN" sz="2800" b="1">
              <a:latin typeface="+mj-ea"/>
              <a:ea typeface="+mj-ea"/>
              <a:cs typeface="+mj-ea"/>
              <a:sym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2800" b="1">
                <a:latin typeface="+mj-ea"/>
                <a:ea typeface="+mj-ea"/>
                <a:cs typeface="+mj-ea"/>
                <a:sym typeface="Times New Roman" panose="02020603050405020304" pitchFamily="18" charset="0"/>
              </a:rPr>
              <a:t>1.</a:t>
            </a:r>
            <a:r>
              <a:rPr lang="zh-CN" altLang="en-US" sz="2800" b="1">
                <a:latin typeface="+mj-ea"/>
                <a:ea typeface="+mj-ea"/>
                <a:cs typeface="+mj-ea"/>
                <a:sym typeface="Times New Roman" panose="02020603050405020304" pitchFamily="18" charset="0"/>
              </a:rPr>
              <a:t>反射弧是反射的结构基础。判断下列相关表述是否正确。</a:t>
            </a:r>
            <a:endParaRPr lang="zh-CN" altLang="en-US" sz="2800" b="1">
              <a:latin typeface="+mj-ea"/>
              <a:ea typeface="+mj-ea"/>
              <a:cs typeface="+mj-ea"/>
              <a:sym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+mj-ea"/>
                <a:ea typeface="+mj-ea"/>
                <a:cs typeface="+mj-ea"/>
                <a:sym typeface="Times New Roman" panose="02020603050405020304" pitchFamily="18" charset="0"/>
              </a:rPr>
              <a:t>（</a:t>
            </a:r>
            <a:r>
              <a:rPr lang="en-US" altLang="zh-CN" sz="2800" b="1">
                <a:latin typeface="+mj-ea"/>
                <a:ea typeface="+mj-ea"/>
                <a:cs typeface="+mj-ea"/>
                <a:sym typeface="Times New Roman" panose="02020603050405020304" pitchFamily="18" charset="0"/>
              </a:rPr>
              <a:t>1</a:t>
            </a:r>
            <a:r>
              <a:rPr lang="zh-CN" altLang="en-US" sz="2800" b="1">
                <a:latin typeface="+mj-ea"/>
                <a:ea typeface="+mj-ea"/>
                <a:cs typeface="+mj-ea"/>
                <a:sym typeface="Times New Roman" panose="02020603050405020304" pitchFamily="18" charset="0"/>
              </a:rPr>
              <a:t>）反射弧是由神经元组成的。（     ）</a:t>
            </a:r>
            <a:endParaRPr lang="zh-CN" altLang="en-US" sz="2800" b="1">
              <a:latin typeface="+mj-ea"/>
              <a:ea typeface="+mj-ea"/>
              <a:cs typeface="+mj-ea"/>
              <a:sym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+mj-ea"/>
                <a:ea typeface="+mj-ea"/>
                <a:cs typeface="+mj-ea"/>
                <a:sym typeface="Times New Roman" panose="02020603050405020304" pitchFamily="18" charset="0"/>
              </a:rPr>
              <a:t>（</a:t>
            </a:r>
            <a:r>
              <a:rPr lang="en-US" altLang="zh-CN" sz="2800" b="1">
                <a:latin typeface="+mj-ea"/>
                <a:ea typeface="+mj-ea"/>
                <a:cs typeface="+mj-ea"/>
                <a:sym typeface="Times New Roman" panose="02020603050405020304" pitchFamily="18" charset="0"/>
              </a:rPr>
              <a:t>2</a:t>
            </a:r>
            <a:r>
              <a:rPr lang="zh-CN" altLang="en-US" sz="2800" b="1">
                <a:latin typeface="+mj-ea"/>
                <a:ea typeface="+mj-ea"/>
                <a:cs typeface="+mj-ea"/>
                <a:sym typeface="Times New Roman" panose="02020603050405020304" pitchFamily="18" charset="0"/>
              </a:rPr>
              <a:t>）所有生物都可以对刺激作出反应，因此都具有反射活动。（    ）</a:t>
            </a:r>
            <a:endParaRPr lang="zh-CN" altLang="en-US" sz="2800" b="1">
              <a:latin typeface="+mj-ea"/>
              <a:ea typeface="+mj-ea"/>
              <a:cs typeface="+mj-ea"/>
              <a:sym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+mj-ea"/>
                <a:ea typeface="+mj-ea"/>
                <a:cs typeface="+mj-ea"/>
                <a:sym typeface="Times New Roman" panose="02020603050405020304" pitchFamily="18" charset="0"/>
              </a:rPr>
              <a:t>（</a:t>
            </a:r>
            <a:r>
              <a:rPr lang="en-US" altLang="zh-CN" sz="2800" b="1">
                <a:latin typeface="+mj-ea"/>
                <a:ea typeface="+mj-ea"/>
                <a:cs typeface="+mj-ea"/>
                <a:sym typeface="Times New Roman" panose="02020603050405020304" pitchFamily="18" charset="0"/>
              </a:rPr>
              <a:t>3</a:t>
            </a:r>
            <a:r>
              <a:rPr lang="zh-CN" altLang="en-US" sz="2800" b="1">
                <a:latin typeface="+mj-ea"/>
                <a:ea typeface="+mj-ea"/>
                <a:cs typeface="+mj-ea"/>
                <a:sym typeface="Times New Roman" panose="02020603050405020304" pitchFamily="18" charset="0"/>
              </a:rPr>
              <a:t>）只要反射弧结构完整，给予适当刺激，即可出现反射活动。（    ）</a:t>
            </a:r>
            <a:endParaRPr lang="en-US" altLang="zh-CN" sz="2000" b="1">
              <a:latin typeface="+mj-ea"/>
              <a:ea typeface="+mj-ea"/>
              <a:cs typeface="+mj-ea"/>
              <a:sym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+mj-ea"/>
                <a:ea typeface="+mj-ea"/>
                <a:cs typeface="+mj-ea"/>
                <a:sym typeface="+mn-ea"/>
              </a:rPr>
              <a:t>2.如果支配左腿的传入神经及神经中枢完整，而传出神经受损，那么该</a:t>
            </a:r>
            <a:endParaRPr lang="zh-CN" altLang="en-US" sz="2800" b="1">
              <a:latin typeface="+mj-ea"/>
              <a:ea typeface="+mj-ea"/>
              <a:cs typeface="+mj-ea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+mj-ea"/>
                <a:ea typeface="+mj-ea"/>
                <a:cs typeface="+mj-ea"/>
                <a:sym typeface="+mn-ea"/>
              </a:rPr>
              <a:t>左腿</a:t>
            </a:r>
            <a:r>
              <a:rPr lang="zh-CN" altLang="en-US" sz="2800" b="1">
                <a:latin typeface="+mj-ea"/>
                <a:ea typeface="+mj-ea"/>
                <a:cs typeface="+mj-ea"/>
                <a:sym typeface="Times New Roman" panose="02020603050405020304" pitchFamily="18" charset="0"/>
              </a:rPr>
              <a:t>（     ）</a:t>
            </a:r>
            <a:endParaRPr lang="zh-CN" altLang="en-US" sz="2800" b="1">
              <a:latin typeface="+mj-ea"/>
              <a:ea typeface="+mj-ea"/>
              <a:cs typeface="+mj-ea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+mj-ea"/>
                <a:ea typeface="+mj-ea"/>
                <a:cs typeface="+mj-ea"/>
                <a:sym typeface="+mn-ea"/>
              </a:rPr>
              <a:t>A.能运动，针刺有感觉</a:t>
            </a:r>
            <a:endParaRPr lang="zh-CN" altLang="en-US" sz="2800" b="1">
              <a:latin typeface="+mj-ea"/>
              <a:ea typeface="+mj-ea"/>
              <a:cs typeface="+mj-ea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+mj-ea"/>
                <a:ea typeface="+mj-ea"/>
                <a:cs typeface="+mj-ea"/>
                <a:sym typeface="+mn-ea"/>
              </a:rPr>
              <a:t>B.能运动，针刺无感觉</a:t>
            </a:r>
            <a:endParaRPr lang="zh-CN" altLang="en-US" sz="2800" b="1">
              <a:latin typeface="+mj-ea"/>
              <a:ea typeface="+mj-ea"/>
              <a:cs typeface="+mj-ea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+mj-ea"/>
                <a:ea typeface="+mj-ea"/>
                <a:cs typeface="+mj-ea"/>
                <a:sym typeface="+mn-ea"/>
              </a:rPr>
              <a:t>C.不能运动，针刺有感觉</a:t>
            </a:r>
            <a:endParaRPr lang="zh-CN" altLang="en-US" sz="2800" b="1">
              <a:latin typeface="+mj-ea"/>
              <a:ea typeface="+mj-ea"/>
              <a:cs typeface="+mj-ea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+mj-ea"/>
                <a:ea typeface="+mj-ea"/>
                <a:cs typeface="+mj-ea"/>
                <a:sym typeface="+mn-ea"/>
              </a:rPr>
              <a:t>D.不能运动，针刺无感觉</a:t>
            </a:r>
            <a:endParaRPr lang="zh-CN" altLang="en-US" sz="2800" b="1">
              <a:latin typeface="+mj-ea"/>
              <a:ea typeface="+mj-ea"/>
              <a:cs typeface="+mj-ea"/>
              <a:sym typeface="Times New Roman" panose="02020603050405020304" pitchFamily="18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5961489" y="1679158"/>
            <a:ext cx="495081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4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×</a:t>
            </a:r>
            <a:endParaRPr lang="en-US" altLang="zh-CN" sz="40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0551371" y="2185213"/>
            <a:ext cx="495081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4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×</a:t>
            </a:r>
            <a:endParaRPr lang="en-US" altLang="zh-CN" sz="40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0" name="文本框 9"/>
          <p:cNvSpPr txBox="1"/>
          <p:nvPr>
            <p:custDataLst>
              <p:tags r:id="rId4"/>
            </p:custDataLst>
          </p:nvPr>
        </p:nvSpPr>
        <p:spPr>
          <a:xfrm>
            <a:off x="10891520" y="2700020"/>
            <a:ext cx="485775" cy="60515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4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×</a:t>
            </a:r>
            <a:endParaRPr lang="en-US" altLang="zh-CN" sz="40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5"/>
            </p:custDataLst>
          </p:nvPr>
        </p:nvSpPr>
        <p:spPr>
          <a:xfrm>
            <a:off x="1507482" y="3819837"/>
            <a:ext cx="495081" cy="681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C</a:t>
            </a:r>
            <a:endParaRPr lang="en-US" altLang="zh-CN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35" name="AutoShape 6"/>
          <p:cNvSpPr>
            <a:spLocks noChangeArrowheads="1"/>
          </p:cNvSpPr>
          <p:nvPr>
            <p:custDataLst>
              <p:tags r:id="rId6"/>
            </p:custDataLst>
          </p:nvPr>
        </p:nvSpPr>
        <p:spPr bwMode="ltGray">
          <a:xfrm>
            <a:off x="1055370" y="116840"/>
            <a:ext cx="2697480" cy="50546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28458"/>
              </a:gs>
              <a:gs pos="80000">
                <a:srgbClr val="028458"/>
              </a:gs>
              <a:gs pos="100000">
                <a:srgbClr val="028458"/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none"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zh-CN" sz="2800" b="1" strike="noStrike" kern="0" noProof="1">
                <a:solidFill>
                  <a:sysClr val="window" lastClr="FFFFFF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课后小练</a:t>
            </a:r>
            <a:endParaRPr lang="zh-CN" sz="2800" b="1" strike="noStrike" kern="0" noProof="1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custDataLst>
      <p:tags r:id="rId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42238" y="804180"/>
            <a:ext cx="12002604" cy="48177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3200" b="1">
                <a:latin typeface="+mj-ea"/>
                <a:ea typeface="+mj-ea"/>
                <a:cs typeface="+mj-ea"/>
                <a:sym typeface="Times New Roman" panose="02020603050405020304" pitchFamily="18" charset="0"/>
              </a:rPr>
              <a:t>3.</a:t>
            </a:r>
            <a:r>
              <a:rPr lang="zh-CN" altLang="en-US" sz="3200" b="1">
                <a:latin typeface="+mj-ea"/>
                <a:ea typeface="+mj-ea"/>
                <a:cs typeface="+mj-ea"/>
                <a:sym typeface="Times New Roman" panose="02020603050405020304" pitchFamily="18" charset="0"/>
              </a:rPr>
              <a:t> 反射有非条件反射和条件反射之分，下列有关它们的叙述，错误的是（     ）</a:t>
            </a:r>
            <a:endParaRPr lang="zh-CN" altLang="en-US" sz="3200" b="1">
              <a:latin typeface="+mj-ea"/>
              <a:ea typeface="+mj-ea"/>
              <a:cs typeface="+mj-ea"/>
              <a:sym typeface="Times New Roman" panose="02020603050405020304" pitchFamily="18" charset="0"/>
            </a:endParaRPr>
          </a:p>
          <a:p>
            <a:pPr>
              <a:lnSpc>
                <a:spcPct val="140000"/>
              </a:lnSpc>
            </a:pPr>
            <a:r>
              <a:rPr lang="en-US" altLang="zh-CN" sz="3200" b="1">
                <a:latin typeface="+mj-ea"/>
                <a:ea typeface="+mj-ea"/>
                <a:cs typeface="+mj-ea"/>
                <a:sym typeface="Times New Roman" panose="02020603050405020304" pitchFamily="18" charset="0"/>
              </a:rPr>
              <a:t>A.</a:t>
            </a:r>
            <a:r>
              <a:rPr lang="zh-CN" altLang="en-US" sz="3200" b="1">
                <a:latin typeface="+mj-ea"/>
                <a:ea typeface="+mj-ea"/>
                <a:cs typeface="+mj-ea"/>
                <a:sym typeface="Times New Roman" panose="02020603050405020304" pitchFamily="18" charset="0"/>
              </a:rPr>
              <a:t>两者都有助于动物适应环境</a:t>
            </a:r>
            <a:endParaRPr lang="zh-CN" altLang="en-US" sz="3200" b="1">
              <a:latin typeface="+mj-ea"/>
              <a:ea typeface="+mj-ea"/>
              <a:cs typeface="+mj-ea"/>
              <a:sym typeface="Times New Roman" panose="02020603050405020304" pitchFamily="18" charset="0"/>
            </a:endParaRPr>
          </a:p>
          <a:p>
            <a:pPr>
              <a:lnSpc>
                <a:spcPct val="140000"/>
              </a:lnSpc>
            </a:pPr>
            <a:r>
              <a:rPr lang="en-US" altLang="zh-CN" sz="3200" b="1">
                <a:latin typeface="+mj-ea"/>
                <a:ea typeface="+mj-ea"/>
                <a:cs typeface="+mj-ea"/>
                <a:sym typeface="Times New Roman" panose="02020603050405020304" pitchFamily="18" charset="0"/>
              </a:rPr>
              <a:t>B.</a:t>
            </a:r>
            <a:r>
              <a:rPr lang="zh-CN" altLang="en-US" sz="3200" b="1">
                <a:latin typeface="+mj-ea"/>
                <a:ea typeface="+mj-ea"/>
                <a:cs typeface="+mj-ea"/>
                <a:sym typeface="Times New Roman" panose="02020603050405020304" pitchFamily="18" charset="0"/>
              </a:rPr>
              <a:t>条件反射是建立在非条件反射基础上的</a:t>
            </a:r>
            <a:endParaRPr lang="zh-CN" altLang="en-US" sz="3200" b="1">
              <a:latin typeface="+mj-ea"/>
              <a:ea typeface="+mj-ea"/>
              <a:cs typeface="+mj-ea"/>
              <a:sym typeface="Times New Roman" panose="02020603050405020304" pitchFamily="18" charset="0"/>
            </a:endParaRPr>
          </a:p>
          <a:p>
            <a:pPr>
              <a:lnSpc>
                <a:spcPct val="140000"/>
              </a:lnSpc>
            </a:pPr>
            <a:r>
              <a:rPr lang="en-US" altLang="zh-CN" sz="3200" b="1">
                <a:latin typeface="+mj-ea"/>
                <a:ea typeface="+mj-ea"/>
                <a:cs typeface="+mj-ea"/>
                <a:sym typeface="Times New Roman" panose="02020603050405020304" pitchFamily="18" charset="0"/>
              </a:rPr>
              <a:t>C.</a:t>
            </a:r>
            <a:r>
              <a:rPr lang="zh-CN" altLang="en-US" sz="3200" b="1">
                <a:latin typeface="+mj-ea"/>
                <a:ea typeface="+mj-ea"/>
                <a:cs typeface="+mj-ea"/>
                <a:sym typeface="Times New Roman" panose="02020603050405020304" pitchFamily="18" charset="0"/>
              </a:rPr>
              <a:t>条件反射是可以消退的， 非条件反射一般是永久的</a:t>
            </a:r>
            <a:endParaRPr lang="en-US" altLang="zh-CN" sz="3200" b="1">
              <a:latin typeface="+mj-ea"/>
              <a:ea typeface="+mj-ea"/>
              <a:cs typeface="+mj-ea"/>
              <a:sym typeface="Times New Roman" panose="02020603050405020304" pitchFamily="18" charset="0"/>
            </a:endParaRPr>
          </a:p>
          <a:p>
            <a:pPr>
              <a:lnSpc>
                <a:spcPct val="140000"/>
              </a:lnSpc>
            </a:pPr>
            <a:r>
              <a:rPr lang="en-US" altLang="zh-CN" sz="3200" b="1">
                <a:latin typeface="+mj-ea"/>
                <a:ea typeface="+mj-ea"/>
                <a:cs typeface="+mj-ea"/>
                <a:sym typeface="Times New Roman" panose="02020603050405020304" pitchFamily="18" charset="0"/>
              </a:rPr>
              <a:t>D.</a:t>
            </a:r>
            <a:r>
              <a:rPr lang="zh-CN" altLang="en-US" sz="3200" b="1">
                <a:latin typeface="+mj-ea"/>
                <a:ea typeface="+mj-ea"/>
                <a:cs typeface="+mj-ea"/>
                <a:sym typeface="Times New Roman" panose="02020603050405020304" pitchFamily="18" charset="0"/>
              </a:rPr>
              <a:t>条件反射和非条件反射的形成都需要大脑皮层的参与</a:t>
            </a:r>
            <a:endParaRPr lang="en-US" altLang="zh-CN" sz="3200" b="1">
              <a:latin typeface="+mj-ea"/>
              <a:ea typeface="+mj-ea"/>
              <a:cs typeface="+mj-ea"/>
              <a:sym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en-US" altLang="zh-CN" sz="3200" b="1">
              <a:latin typeface="+mj-ea"/>
              <a:ea typeface="+mj-ea"/>
              <a:cs typeface="+mj-ea"/>
              <a:sym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2089142" y="1513517"/>
            <a:ext cx="495081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40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D</a:t>
            </a:r>
            <a:endParaRPr lang="en-US" altLang="zh-CN" sz="40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2" name="AutoShape 6"/>
          <p:cNvSpPr>
            <a:spLocks noChangeArrowheads="1"/>
          </p:cNvSpPr>
          <p:nvPr>
            <p:custDataLst>
              <p:tags r:id="rId3"/>
            </p:custDataLst>
          </p:nvPr>
        </p:nvSpPr>
        <p:spPr bwMode="ltGray">
          <a:xfrm>
            <a:off x="1055370" y="116840"/>
            <a:ext cx="2697480" cy="50546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28458"/>
              </a:gs>
              <a:gs pos="80000">
                <a:srgbClr val="028458"/>
              </a:gs>
              <a:gs pos="100000">
                <a:srgbClr val="028458"/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none" anchor="ctr"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zh-CN" sz="2800" b="1" strike="noStrike" kern="0" noProof="1">
                <a:solidFill>
                  <a:sysClr val="window" lastClr="FFFFFF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课后小练</a:t>
            </a:r>
            <a:endParaRPr lang="zh-CN" sz="2800" b="1" strike="noStrike" kern="0" noProof="1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custDataLst>
      <p:tags r:id="rId4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56235" y="179705"/>
            <a:ext cx="11480165" cy="52692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二、拓展应用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.科研人员用去除脑但保留脊髓的蛙(称为脊蛙)为材料进行反射活动实验。请回答与此有关的问题。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(1)轻轻刺激脊蛙左后肢的趾部，可观察到该后肢出现屈腿反射。该反射的反射弧组成是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__________________________________________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.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(2)用针破坏脊髓后，刺激脊蛙左后肢的趾部，该后肢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_______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发生屈腿反射；如果刺激的是传出神经，该后肢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_______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发生屈腿反射(填“能”或“不能”)。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(3)从该实验你可以得出的结论是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______________________________。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(4)从以上实验结果_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_____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得出“蛙后肢的屈腿反射不受大脑控制”的结论(填“能”或“不能”)。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2950210" y="2198370"/>
            <a:ext cx="82365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0000"/>
              </a:lnSpc>
              <a:tabLst>
                <a:tab pos="2430145" algn="l"/>
              </a:tabLst>
            </a:pPr>
            <a:r>
              <a:rPr lang="zh-CN" altLang="zh-CN" sz="2800" b="1" kern="1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感受器</a:t>
            </a:r>
            <a:r>
              <a:rPr lang="en-US" altLang="zh-CN" sz="2800" b="1" kern="1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→</a:t>
            </a:r>
            <a:r>
              <a:rPr lang="zh-CN" altLang="zh-CN" sz="28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传入神经</a:t>
            </a:r>
            <a:r>
              <a:rPr lang="en-US" altLang="zh-CN" sz="2800" b="1" kern="1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→</a:t>
            </a:r>
            <a:r>
              <a:rPr lang="zh-CN" altLang="en-US" sz="28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神经中枢</a:t>
            </a:r>
            <a:r>
              <a:rPr lang="en-US" altLang="zh-CN" sz="2800" b="1" kern="1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→</a:t>
            </a:r>
            <a:r>
              <a:rPr lang="zh-CN" altLang="en-US" sz="2800" b="1" kern="1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传出神经</a:t>
            </a:r>
            <a:r>
              <a:rPr lang="en-US" altLang="zh-CN" sz="2800" b="1" kern="1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→</a:t>
            </a:r>
            <a:r>
              <a:rPr lang="zh-CN" altLang="en-US" sz="2800" b="1" kern="1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效应器</a:t>
            </a:r>
            <a:endParaRPr lang="zh-CN" altLang="en-US" sz="2800" b="1" kern="10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6644005" y="3242310"/>
            <a:ext cx="97536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sym typeface="+mn-ea"/>
              </a:rPr>
              <a:t>不能</a:t>
            </a:r>
            <a:endParaRPr lang="zh-CN" altLang="en-US" sz="28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8886190" y="2720340"/>
            <a:ext cx="9652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sym typeface="+mn-ea"/>
              </a:rPr>
              <a:t>不能</a:t>
            </a:r>
            <a:endParaRPr lang="zh-CN" altLang="en-US" sz="28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5645785" y="3853815"/>
            <a:ext cx="619061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sym typeface="+mn-ea"/>
              </a:rPr>
              <a:t>反射需要经过完整的反射弧，缺少神经中枢，反射无法完成。</a:t>
            </a:r>
            <a:endParaRPr lang="zh-CN" altLang="en-US" sz="28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3508375" y="4793615"/>
            <a:ext cx="97536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sym typeface="+mn-ea"/>
              </a:rPr>
              <a:t>不能</a:t>
            </a:r>
            <a:endParaRPr lang="zh-CN" altLang="en-US" sz="28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9" name="矩形 8"/>
          <p:cNvSpPr/>
          <p:nvPr>
            <p:custDataLst>
              <p:tags r:id="rId7"/>
            </p:custDataLst>
          </p:nvPr>
        </p:nvSpPr>
        <p:spPr>
          <a:xfrm>
            <a:off x="4650740" y="5315585"/>
            <a:ext cx="7099300" cy="95313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2800" b="1" smtClean="0">
                <a:solidFill>
                  <a:srgbClr val="1D41D5"/>
                </a:solidFill>
              </a:rPr>
              <a:t>只能说明没有大脑的情况下，</a:t>
            </a:r>
            <a:r>
              <a:rPr lang="zh-CN" altLang="en-US" sz="2800" b="1">
                <a:solidFill>
                  <a:srgbClr val="1D41D5"/>
                </a:solidFill>
              </a:rPr>
              <a:t>屈腿</a:t>
            </a:r>
            <a:r>
              <a:rPr lang="zh-CN" altLang="en-US" sz="2800" b="1" smtClean="0">
                <a:solidFill>
                  <a:srgbClr val="1D41D5"/>
                </a:solidFill>
              </a:rPr>
              <a:t>反射依旧可以完成。</a:t>
            </a:r>
            <a:endParaRPr lang="zh-CN" altLang="en-US" sz="2800" b="1" smtClean="0">
              <a:solidFill>
                <a:srgbClr val="1D41D5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4" grpId="0"/>
      <p:bldP spid="7" grpId="0"/>
      <p:bldP spid="8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39420" y="803910"/>
            <a:ext cx="11403965" cy="953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Times New Roman" panose="02020603050405020304" pitchFamily="18" charset="0"/>
              </a:rPr>
              <a:t>5.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Times New Roman" panose="02020603050405020304" pitchFamily="18" charset="0"/>
              </a:rPr>
              <a:t>如果你家里养了猫或狗，要让它在固定的地点大小便，你该怎样训练它呢？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688975" y="1809115"/>
            <a:ext cx="10905490" cy="2541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92D050"/>
                </a:solidFill>
              </a14:hiddenFill>
            </a:ext>
          </a:extLst>
        </p:spPr>
        <p:txBody>
          <a:bodyPr wrap="square" rtlCol="0" anchor="t">
            <a:noAutofit/>
          </a:bodyPr>
          <a:lstStyle/>
          <a:p>
            <a:pPr indent="457200" fontAlgn="auto">
              <a:lnSpc>
                <a:spcPct val="120000"/>
              </a:lnSpc>
            </a:pPr>
            <a:r>
              <a:rPr lang="en-US" altLang="zh-CN" sz="3200" b="1"/>
              <a:t> </a:t>
            </a:r>
            <a:r>
              <a:rPr lang="zh-CN" altLang="en-US" sz="3200" b="1">
                <a:solidFill>
                  <a:srgbClr val="C00000"/>
                </a:solidFill>
              </a:rPr>
              <a:t>通过奖励或惩处，使猫、狗建立定点大小便的条件反射。</a:t>
            </a:r>
            <a:r>
              <a:rPr lang="zh-CN" altLang="en-US" sz="3200" b="1"/>
              <a:t>例如，在猫、狗将要大小便的时候，将它转移到固定大小便的地点，完成大小便后给予一定的奖励;如果随意大小便，便给予一定的惩处。</a:t>
            </a:r>
            <a:r>
              <a:rPr lang="zh-CN" altLang="en-US" sz="3200" b="1">
                <a:solidFill>
                  <a:srgbClr val="C00000"/>
                </a:solidFill>
              </a:rPr>
              <a:t>多次重复，直到建立起条件反射。</a:t>
            </a:r>
            <a:endParaRPr lang="zh-CN" altLang="en-US" sz="3200" b="1">
              <a:solidFill>
                <a:srgbClr val="C00000"/>
              </a:solidFill>
            </a:endParaRPr>
          </a:p>
        </p:txBody>
      </p:sp>
      <p:sp>
        <p:nvSpPr>
          <p:cNvPr id="3" name="AutoShape 6"/>
          <p:cNvSpPr>
            <a:spLocks noChangeArrowheads="1"/>
          </p:cNvSpPr>
          <p:nvPr>
            <p:custDataLst>
              <p:tags r:id="rId3"/>
            </p:custDataLst>
          </p:nvPr>
        </p:nvSpPr>
        <p:spPr bwMode="ltGray">
          <a:xfrm>
            <a:off x="1055370" y="116840"/>
            <a:ext cx="2697480" cy="50546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28458"/>
              </a:gs>
              <a:gs pos="80000">
                <a:srgbClr val="028458"/>
              </a:gs>
              <a:gs pos="100000">
                <a:srgbClr val="028458"/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none" anchor="ctr"/>
          <a:lstStyle/>
          <a:p>
            <a:pPr algn="ctr" eaLnBrk="0" fontAlgn="auto" hangingPunct="0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zh-CN" sz="2800" b="1" strike="noStrike" kern="0" noProof="1">
                <a:solidFill>
                  <a:sysClr val="window" lastClr="FFFFFF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课后小练</a:t>
            </a:r>
            <a:endParaRPr lang="zh-CN" sz="2800" b="1" strike="noStrike" kern="0" noProof="1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custDataLst>
      <p:tags r:id="rId4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18135" y="834390"/>
            <a:ext cx="1744980" cy="478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2800" b="1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en-US" altLang="zh-CN" sz="2800" b="1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800" b="1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定义</a:t>
            </a:r>
            <a:r>
              <a:rPr lang="en-US" altLang="zh-CN" sz="2800" b="1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endParaRPr lang="en-US" altLang="zh-CN" sz="2800" b="1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262255" y="1214755"/>
            <a:ext cx="1193038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smtClean="0">
                <a:solidFill>
                  <a:srgbClr val="000000"/>
                </a:solidFill>
                <a:latin typeface="Arial Black" panose="020B0A04020102020204"/>
                <a:ea typeface="微软雅黑" panose="020B0503020204020204" charset="-122"/>
                <a:cs typeface="Arial Black" panose="020B0A04020102020204" charset="0"/>
                <a:sym typeface="+mn-ea"/>
              </a:rPr>
              <a:t>在</a:t>
            </a:r>
            <a:r>
              <a:rPr lang="en-US" altLang="zh-CN" sz="2800" b="1" smtClean="0">
                <a:solidFill>
                  <a:srgbClr val="000000"/>
                </a:solidFill>
                <a:latin typeface="Arial Black" panose="020B0A04020102020204"/>
                <a:ea typeface="微软雅黑" panose="020B0503020204020204" charset="-122"/>
                <a:cs typeface="Arial Black" panose="020B0A04020102020204" charset="0"/>
                <a:sym typeface="+mn-ea"/>
              </a:rPr>
              <a:t>______________</a:t>
            </a:r>
            <a:r>
              <a:rPr lang="zh-CN" altLang="en-US" sz="2800" b="1" smtClean="0">
                <a:solidFill>
                  <a:srgbClr val="000000"/>
                </a:solidFill>
                <a:latin typeface="Arial Black" panose="020B0A04020102020204"/>
                <a:ea typeface="微软雅黑" panose="020B0503020204020204" charset="-122"/>
                <a:cs typeface="Arial Black" panose="020B0A04020102020204" charset="0"/>
                <a:sym typeface="+mn-ea"/>
              </a:rPr>
              <a:t>的参与下，机体对</a:t>
            </a:r>
            <a:r>
              <a:rPr lang="en-US" altLang="zh-CN" sz="2800" b="1" smtClean="0">
                <a:solidFill>
                  <a:srgbClr val="000000"/>
                </a:solidFill>
                <a:latin typeface="Arial Black" panose="020B0A04020102020204"/>
                <a:ea typeface="微软雅黑" panose="020B0503020204020204" charset="-122"/>
                <a:cs typeface="Arial Black" panose="020B0A04020102020204" charset="0"/>
                <a:sym typeface="+mn-ea"/>
              </a:rPr>
              <a:t>_________</a:t>
            </a:r>
            <a:r>
              <a:rPr lang="zh-CN" altLang="en-US" sz="2800" b="1" smtClean="0">
                <a:solidFill>
                  <a:srgbClr val="000000"/>
                </a:solidFill>
                <a:latin typeface="Arial Black" panose="020B0A04020102020204"/>
                <a:ea typeface="微软雅黑" panose="020B0503020204020204" charset="-122"/>
                <a:cs typeface="Arial Black" panose="020B0A04020102020204" charset="0"/>
                <a:sym typeface="+mn-ea"/>
              </a:rPr>
              <a:t>所产生的</a:t>
            </a:r>
            <a:r>
              <a:rPr lang="en-US" altLang="zh-CN" sz="2800" b="1" smtClean="0">
                <a:solidFill>
                  <a:srgbClr val="000000"/>
                </a:solidFill>
                <a:latin typeface="Arial Black" panose="020B0A04020102020204"/>
                <a:ea typeface="微软雅黑" panose="020B0503020204020204" charset="-122"/>
                <a:cs typeface="Arial Black" panose="020B0A04020102020204" charset="0"/>
                <a:sym typeface="+mn-ea"/>
              </a:rPr>
              <a:t>_______________</a:t>
            </a:r>
            <a:r>
              <a:rPr lang="zh-CN" altLang="en-US" sz="2800" b="1" smtClean="0">
                <a:solidFill>
                  <a:srgbClr val="000000"/>
                </a:solidFill>
                <a:latin typeface="Arial Black" panose="020B0A04020102020204"/>
                <a:ea typeface="微软雅黑" panose="020B0503020204020204" charset="-122"/>
                <a:cs typeface="Arial Black" panose="020B0A04020102020204" charset="0"/>
                <a:sym typeface="+mn-ea"/>
              </a:rPr>
              <a:t>。</a:t>
            </a:r>
            <a:endParaRPr lang="zh-CN" altLang="en-US" sz="2800" b="1" smtClean="0">
              <a:solidFill>
                <a:srgbClr val="000000"/>
              </a:solidFill>
              <a:latin typeface="Arial Black" panose="020B0A04020102020204"/>
              <a:ea typeface="微软雅黑" panose="020B0503020204020204" charset="-122"/>
              <a:cs typeface="Arial Black" panose="020B0A04020102020204" charset="0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3"/>
            </p:custDataLst>
          </p:nvPr>
        </p:nvSpPr>
        <p:spPr>
          <a:xfrm>
            <a:off x="748665" y="1238885"/>
            <a:ext cx="24085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Arial Black" panose="020B0A04020102020204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中枢神经系统</a:t>
            </a:r>
            <a:endParaRPr lang="zh-CN" altLang="en-US" sz="2800" b="1" smtClean="0">
              <a:solidFill>
                <a:srgbClr val="FF0000"/>
              </a:solidFill>
              <a:latin typeface="Arial Black" panose="020B0A04020102020204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6099175" y="1237615"/>
            <a:ext cx="17672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Arial Black" panose="020B0A04020102020204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内外刺激</a:t>
            </a:r>
            <a:endParaRPr lang="zh-CN" altLang="en-US" sz="2800" b="1" smtClean="0">
              <a:solidFill>
                <a:srgbClr val="FF0000"/>
              </a:solidFill>
              <a:latin typeface="Arial Black" panose="020B0A04020102020204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5"/>
            </p:custDataLst>
          </p:nvPr>
        </p:nvSpPr>
        <p:spPr>
          <a:xfrm>
            <a:off x="9055100" y="1210945"/>
            <a:ext cx="27273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Arial Black" panose="020B0A04020102020204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规律性应答反应</a:t>
            </a:r>
            <a:endParaRPr lang="zh-CN" altLang="en-US" sz="2800" b="1" smtClean="0">
              <a:solidFill>
                <a:srgbClr val="FF0000"/>
              </a:solidFill>
              <a:latin typeface="Arial Black" panose="020B0A04020102020204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3" name="圆角矩形标注 12"/>
          <p:cNvSpPr/>
          <p:nvPr>
            <p:custDataLst>
              <p:tags r:id="rId6"/>
            </p:custDataLst>
          </p:nvPr>
        </p:nvSpPr>
        <p:spPr>
          <a:xfrm>
            <a:off x="3733800" y="824865"/>
            <a:ext cx="1724025" cy="490220"/>
          </a:xfrm>
          <a:prstGeom prst="wedgeRoundRectCallout">
            <a:avLst>
              <a:gd name="adj1" fmla="val -85550"/>
              <a:gd name="adj2" fmla="val 69522"/>
              <a:gd name="adj3" fmla="val 16667"/>
            </a:avLst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1" smtClean="0">
                <a:ln>
                  <a:noFill/>
                </a:ln>
                <a:solidFill>
                  <a:srgbClr val="AF29D5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rPr>
              <a:t>脑和脊髓</a:t>
            </a:r>
            <a:endParaRPr kumimoji="0" lang="zh-CN" altLang="en-US" sz="2800" b="1" i="0" u="none" strike="noStrike" kern="0" cap="none" spc="0" normalizeH="0" baseline="0" noProof="1" smtClean="0">
              <a:ln>
                <a:noFill/>
              </a:ln>
              <a:solidFill>
                <a:srgbClr val="AF29D5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866775" y="1877695"/>
            <a:ext cx="72301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实例：眨眼反射、膝跳反射、缩手反射等。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29" name="文本框 28"/>
          <p:cNvSpPr txBox="1"/>
          <p:nvPr>
            <p:custDataLst>
              <p:tags r:id="rId8"/>
            </p:custDataLst>
          </p:nvPr>
        </p:nvSpPr>
        <p:spPr>
          <a:xfrm>
            <a:off x="282575" y="2401570"/>
            <a:ext cx="724789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sz="3200" b="1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思考</a:t>
            </a:r>
            <a:r>
              <a:rPr lang="en-US" altLang="zh-CN" sz="3200" b="1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/>
              </a:rPr>
              <a:t>: </a:t>
            </a:r>
            <a:r>
              <a:rPr lang="zh-CN" sz="3200" b="1">
                <a:effectLst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所有生物都能进行反射活动吗？</a:t>
            </a:r>
            <a:endParaRPr lang="zh-CN" altLang="en-US" sz="3200" b="1">
              <a:effectLst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35" name="TextBox 16"/>
          <p:cNvSpPr txBox="1"/>
          <p:nvPr>
            <p:custDataLst>
              <p:tags r:id="rId9"/>
            </p:custDataLst>
          </p:nvPr>
        </p:nvSpPr>
        <p:spPr>
          <a:xfrm>
            <a:off x="3698875" y="4803140"/>
            <a:ext cx="689610" cy="64325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p>
            <a:pPr>
              <a:lnSpc>
                <a:spcPct val="120000"/>
              </a:lnSpc>
            </a:pPr>
            <a:r>
              <a:rPr lang="en-US" altLang="zh-CN" sz="6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Times New Roman" panose="02020603050405020304" pitchFamily="18" charset="0"/>
              </a:rPr>
              <a:t>×</a:t>
            </a:r>
            <a:endParaRPr lang="en-US" altLang="zh-CN" sz="6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Times New Roman" panose="02020603050405020304" pitchFamily="18" charset="0"/>
            </a:endParaRPr>
          </a:p>
        </p:txBody>
      </p:sp>
      <p:sp>
        <p:nvSpPr>
          <p:cNvPr id="36" name="TextBox 16"/>
          <p:cNvSpPr txBox="1"/>
          <p:nvPr>
            <p:custDataLst>
              <p:tags r:id="rId10"/>
            </p:custDataLst>
          </p:nvPr>
        </p:nvSpPr>
        <p:spPr>
          <a:xfrm>
            <a:off x="7286625" y="4810760"/>
            <a:ext cx="626110" cy="68961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p>
            <a:pPr>
              <a:lnSpc>
                <a:spcPct val="120000"/>
              </a:lnSpc>
            </a:pPr>
            <a:r>
              <a:rPr lang="en-US" altLang="zh-CN" sz="6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Times New Roman" panose="02020603050405020304" pitchFamily="18" charset="0"/>
              </a:rPr>
              <a:t>×</a:t>
            </a:r>
            <a:endParaRPr lang="en-US" altLang="zh-CN" sz="6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Times New Roman" panose="02020603050405020304" pitchFamily="18" charset="0"/>
            </a:endParaRPr>
          </a:p>
        </p:txBody>
      </p:sp>
      <p:sp>
        <p:nvSpPr>
          <p:cNvPr id="40" name="文本框 39"/>
          <p:cNvSpPr txBox="1"/>
          <p:nvPr>
            <p:custDataLst>
              <p:tags r:id="rId11"/>
            </p:custDataLst>
          </p:nvPr>
        </p:nvSpPr>
        <p:spPr>
          <a:xfrm>
            <a:off x="1533525" y="5594985"/>
            <a:ext cx="8761730" cy="5219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mpd="sng">
            <a:solidFill>
              <a:schemeClr val="accent1">
                <a:shade val="50000"/>
              </a:schemeClr>
            </a:solidFill>
            <a:prstDash val="sysDash"/>
          </a:ln>
        </p:spPr>
        <p:txBody>
          <a:bodyPr wrap="square" rtlCol="0" anchor="t">
            <a:spAutoFit/>
          </a:bodyPr>
          <a:p>
            <a:r>
              <a:rPr lang="zh-CN" altLang="en-US" sz="2800" b="1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sym typeface="+mn-ea"/>
              </a:rPr>
              <a:t>低等生物和植物</a:t>
            </a:r>
            <a:r>
              <a:rPr lang="zh-CN" altLang="en-US" sz="2800" b="1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sym typeface="+mn-ea"/>
              </a:rPr>
              <a:t>无中枢神经系统</a:t>
            </a:r>
            <a:r>
              <a:rPr lang="zh-CN" altLang="en-US" sz="2800" b="1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sym typeface="+mn-ea"/>
              </a:rPr>
              <a:t>，无反射，</a:t>
            </a:r>
            <a:r>
              <a:rPr lang="zh-CN" altLang="en-US" sz="2800" b="1" smtClean="0">
                <a:solidFill>
                  <a:schemeClr val="tx1"/>
                </a:solidFill>
                <a:latin typeface="Arial Black" panose="020B0A04020102020204"/>
                <a:ea typeface="微软雅黑" panose="020B0503020204020204" charset="-122"/>
                <a:cs typeface="Arial Black" panose="020B0A04020102020204" charset="0"/>
                <a:sym typeface="+mn-ea"/>
              </a:rPr>
              <a:t>而是应激性</a:t>
            </a:r>
            <a:endParaRPr lang="zh-CN" altLang="en-US" sz="2800" b="1" smtClean="0">
              <a:solidFill>
                <a:schemeClr val="tx1"/>
              </a:solidFill>
              <a:latin typeface="Arial Black" panose="020B0A04020102020204"/>
              <a:ea typeface="微软雅黑" panose="020B0503020204020204" charset="-122"/>
              <a:cs typeface="Arial Black" panose="020B0A04020102020204" charset="0"/>
              <a:sym typeface="+mn-ea"/>
            </a:endParaRPr>
          </a:p>
        </p:txBody>
      </p:sp>
      <p:sp>
        <p:nvSpPr>
          <p:cNvPr id="37" name="TextBox 18"/>
          <p:cNvSpPr txBox="1"/>
          <p:nvPr>
            <p:custDataLst>
              <p:tags r:id="rId12"/>
            </p:custDataLst>
          </p:nvPr>
        </p:nvSpPr>
        <p:spPr>
          <a:xfrm>
            <a:off x="10831830" y="4817110"/>
            <a:ext cx="668655" cy="68326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p>
            <a:pPr>
              <a:lnSpc>
                <a:spcPct val="120000"/>
              </a:lnSpc>
            </a:pPr>
            <a:r>
              <a:rPr lang="zh-CN" altLang="en-US" sz="6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Times New Roman" panose="02020603050405020304" pitchFamily="18" charset="0"/>
              </a:rPr>
              <a:t>√</a:t>
            </a:r>
            <a:endParaRPr lang="zh-CN" altLang="en-US" sz="6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Times New Roman" panose="02020603050405020304" pitchFamily="18" charset="0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584835" y="2989580"/>
            <a:ext cx="3440430" cy="2510155"/>
            <a:chOff x="921" y="4708"/>
            <a:chExt cx="5418" cy="3953"/>
          </a:xfrm>
        </p:grpSpPr>
        <p:sp>
          <p:nvSpPr>
            <p:cNvPr id="46" name="TextBox 1"/>
            <p:cNvSpPr txBox="1"/>
            <p:nvPr>
              <p:custDataLst>
                <p:tags r:id="rId13"/>
              </p:custDataLst>
            </p:nvPr>
          </p:nvSpPr>
          <p:spPr>
            <a:xfrm>
              <a:off x="921" y="7937"/>
              <a:ext cx="5418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ctr">
              <a:spAutoFit/>
            </a:bodyPr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400" b="1" kern="0">
                  <a:solidFill>
                    <a:prstClr val="black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Times New Roman" panose="02020603050405020304" pitchFamily="18" charset="0"/>
                </a:rPr>
                <a:t>触碰含羞草，叶片合拢</a:t>
              </a:r>
              <a:endParaRPr lang="zh-CN" altLang="en-US" sz="2400" b="1" ker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18" charset="0"/>
              </a:endParaRP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428" y="4708"/>
              <a:ext cx="4404" cy="3216"/>
            </a:xfrm>
            <a:prstGeom prst="rect">
              <a:avLst/>
            </a:prstGeom>
          </p:spPr>
        </p:pic>
      </p:grpSp>
      <p:grpSp>
        <p:nvGrpSpPr>
          <p:cNvPr id="20" name="组合 19"/>
          <p:cNvGrpSpPr/>
          <p:nvPr/>
        </p:nvGrpSpPr>
        <p:grpSpPr>
          <a:xfrm>
            <a:off x="4730750" y="3017520"/>
            <a:ext cx="2918460" cy="2482215"/>
            <a:chOff x="7263" y="4752"/>
            <a:chExt cx="4596" cy="3909"/>
          </a:xfrm>
        </p:grpSpPr>
        <p:sp>
          <p:nvSpPr>
            <p:cNvPr id="47" name="TextBox 1"/>
            <p:cNvSpPr txBox="1"/>
            <p:nvPr>
              <p:custDataLst>
                <p:tags r:id="rId15"/>
              </p:custDataLst>
            </p:nvPr>
          </p:nvSpPr>
          <p:spPr>
            <a:xfrm>
              <a:off x="7574" y="7937"/>
              <a:ext cx="3975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ctr">
              <a:spAutoFit/>
            </a:bodyPr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400" b="1" kern="0">
                  <a:solidFill>
                    <a:prstClr val="black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Times New Roman" panose="02020603050405020304" pitchFamily="18" charset="0"/>
                </a:rPr>
                <a:t>草履虫游向食物</a:t>
              </a:r>
              <a:endParaRPr lang="zh-CN" altLang="en-US" sz="2400" b="1" ker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18" charset="0"/>
              </a:endParaRPr>
            </a:p>
          </p:txBody>
        </p:sp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7263" y="4752"/>
              <a:ext cx="4596" cy="3240"/>
            </a:xfrm>
            <a:prstGeom prst="rect">
              <a:avLst/>
            </a:prstGeom>
          </p:spPr>
        </p:pic>
      </p:grpSp>
      <p:grpSp>
        <p:nvGrpSpPr>
          <p:cNvPr id="22" name="组合 21"/>
          <p:cNvGrpSpPr/>
          <p:nvPr/>
        </p:nvGrpSpPr>
        <p:grpSpPr>
          <a:xfrm>
            <a:off x="8661400" y="3020060"/>
            <a:ext cx="2522220" cy="2480310"/>
            <a:chOff x="13368" y="4756"/>
            <a:chExt cx="3972" cy="3906"/>
          </a:xfrm>
        </p:grpSpPr>
        <p:sp>
          <p:nvSpPr>
            <p:cNvPr id="49" name="TextBox 1"/>
            <p:cNvSpPr txBox="1"/>
            <p:nvPr>
              <p:custDataLst>
                <p:tags r:id="rId17"/>
              </p:custDataLst>
            </p:nvPr>
          </p:nvSpPr>
          <p:spPr>
            <a:xfrm>
              <a:off x="14104" y="7937"/>
              <a:ext cx="2501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ctr">
              <a:spAutoFit/>
            </a:bodyPr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400" b="1" kern="0">
                  <a:solidFill>
                    <a:prstClr val="black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Times New Roman" panose="02020603050405020304" pitchFamily="18" charset="0"/>
                </a:rPr>
                <a:t>小狗接球</a:t>
              </a:r>
              <a:endParaRPr lang="zh-CN" altLang="en-US" sz="2400" b="1" ker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sym typeface="Times New Roman" panose="02020603050405020304" pitchFamily="18" charset="0"/>
              </a:endParaRPr>
            </a:p>
          </p:txBody>
        </p:sp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3368" y="4756"/>
              <a:ext cx="3972" cy="3240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>
            <p:custDataLst>
              <p:tags r:id="rId19"/>
            </p:custDataLst>
          </p:nvPr>
        </p:nvSpPr>
        <p:spPr>
          <a:xfrm>
            <a:off x="1055370" y="188595"/>
            <a:ext cx="5725160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algn="ctr" latinLnBrk="0">
              <a:lnSpc>
                <a:spcPct val="100000"/>
              </a:lnSpc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一、反射——神经调节的基本方式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 bldLvl="0" animBg="1"/>
      <p:bldP spid="2" grpId="0"/>
      <p:bldP spid="29" grpId="0"/>
      <p:bldP spid="35" grpId="0"/>
      <p:bldP spid="36" grpId="0"/>
      <p:bldP spid="40" grpId="0" bldLvl="0" animBg="1"/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676910" y="920750"/>
            <a:ext cx="48126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smtClean="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反射是神经调节的基本方式。</a:t>
            </a:r>
            <a:endParaRPr lang="zh-CN" altLang="en-US" sz="2800" b="1" smtClean="0">
              <a:solidFill>
                <a:srgbClr val="1D41D5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3" name="圆角矩形 22"/>
          <p:cNvSpPr/>
          <p:nvPr>
            <p:custDataLst>
              <p:tags r:id="rId1"/>
            </p:custDataLst>
          </p:nvPr>
        </p:nvSpPr>
        <p:spPr>
          <a:xfrm>
            <a:off x="2343150" y="2040255"/>
            <a:ext cx="2294255" cy="54991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23AEF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06" tIns="34203" rIns="68406" bIns="34203" rtlCol="0" anchor="ctr"/>
          <a:p>
            <a:pPr algn="ctr"/>
            <a:r>
              <a:rPr kumimoji="1"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感受刺激</a:t>
            </a:r>
            <a:endParaRPr kumimoji="1" lang="zh-CN" altLang="en-US" sz="32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1" name="圆角矩形 30"/>
          <p:cNvSpPr/>
          <p:nvPr>
            <p:custDataLst>
              <p:tags r:id="rId2"/>
            </p:custDataLst>
          </p:nvPr>
        </p:nvSpPr>
        <p:spPr>
          <a:xfrm>
            <a:off x="7229475" y="1943100"/>
            <a:ext cx="2893695" cy="1969770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23AEF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06" tIns="34203" rIns="68406" bIns="34203" rtlCol="0" anchor="ctr"/>
          <a:p>
            <a:pPr algn="ctr">
              <a:lnSpc>
                <a:spcPct val="100000"/>
              </a:lnSpc>
            </a:pPr>
            <a:r>
              <a:rPr kumimoji="1"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中枢神经系统</a:t>
            </a:r>
            <a:endParaRPr kumimoji="1" lang="zh-CN" altLang="en-US" sz="32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>
              <a:lnSpc>
                <a:spcPct val="100000"/>
              </a:lnSpc>
            </a:pPr>
            <a:endParaRPr kumimoji="1" lang="zh-CN" altLang="en-US" sz="32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endParaRPr kumimoji="1" lang="zh-CN" altLang="en-US" sz="32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4" name="矩形 33"/>
          <p:cNvSpPr/>
          <p:nvPr>
            <p:custDataLst>
              <p:tags r:id="rId3"/>
            </p:custDataLst>
          </p:nvPr>
        </p:nvSpPr>
        <p:spPr>
          <a:xfrm>
            <a:off x="4926965" y="3429635"/>
            <a:ext cx="1844040" cy="581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06" tIns="34203" rIns="68406" bIns="34203" rtlCol="0" anchor="ctr"/>
          <a:p>
            <a:pPr algn="ctr"/>
            <a:r>
              <a: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传出信号</a:t>
            </a:r>
            <a:endParaRPr lang="zh-CN" altLang="en-US" sz="32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8" name="圆角矩形 37"/>
          <p:cNvSpPr/>
          <p:nvPr>
            <p:custDataLst>
              <p:tags r:id="rId4"/>
            </p:custDataLst>
          </p:nvPr>
        </p:nvSpPr>
        <p:spPr>
          <a:xfrm>
            <a:off x="1478280" y="3143250"/>
            <a:ext cx="3222625" cy="51308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23AEF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06" tIns="34203" rIns="68406" bIns="34203" rtlCol="0" anchor="ctr"/>
          <a:p>
            <a:pPr algn="ctr"/>
            <a:r>
              <a:rPr kumimoji="1"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作出规律性应答</a:t>
            </a:r>
            <a:endParaRPr kumimoji="1" lang="zh-CN" altLang="en-US" sz="32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848225" y="1835150"/>
            <a:ext cx="2127885" cy="782955"/>
            <a:chOff x="7635" y="5099"/>
            <a:chExt cx="3351" cy="1233"/>
          </a:xfrm>
        </p:grpSpPr>
        <p:sp>
          <p:nvSpPr>
            <p:cNvPr id="22" name="矩形 21"/>
            <p:cNvSpPr/>
            <p:nvPr>
              <p:custDataLst>
                <p:tags r:id="rId5"/>
              </p:custDataLst>
            </p:nvPr>
          </p:nvSpPr>
          <p:spPr>
            <a:xfrm>
              <a:off x="7635" y="5099"/>
              <a:ext cx="3153" cy="91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406" tIns="34203" rIns="68406" bIns="34203" rtlCol="0" anchor="ctr"/>
            <a:p>
              <a:pPr algn="ctr"/>
              <a:r>
                <a:rPr lang="zh-CN" altLang="en-US" sz="32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传入信号</a:t>
              </a:r>
              <a:endPara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1" name="右箭头 20"/>
            <p:cNvSpPr/>
            <p:nvPr>
              <p:custDataLst>
                <p:tags r:id="rId6"/>
              </p:custDataLst>
            </p:nvPr>
          </p:nvSpPr>
          <p:spPr>
            <a:xfrm>
              <a:off x="7656" y="5886"/>
              <a:ext cx="3331" cy="447"/>
            </a:xfrm>
            <a:prstGeom prst="rightArrow">
              <a:avLst/>
            </a:prstGeom>
            <a:solidFill>
              <a:srgbClr val="23AEFD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406" tIns="34203" rIns="68406" bIns="34203" rtlCol="0" anchor="ctr"/>
            <a:p>
              <a:pPr algn="ctr"/>
              <a:endParaRPr kumimoji="1" lang="zh-CN" altLang="en-US" sz="32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19" name="右箭头 18"/>
          <p:cNvSpPr/>
          <p:nvPr>
            <p:custDataLst>
              <p:tags r:id="rId7"/>
            </p:custDataLst>
          </p:nvPr>
        </p:nvSpPr>
        <p:spPr>
          <a:xfrm rot="10800000">
            <a:off x="4878070" y="3183890"/>
            <a:ext cx="1972945" cy="283845"/>
          </a:xfrm>
          <a:prstGeom prst="rightArrow">
            <a:avLst/>
          </a:prstGeom>
          <a:solidFill>
            <a:srgbClr val="23AE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06" tIns="34203" rIns="68406" bIns="34203" rtlCol="0" anchor="ctr"/>
          <a:p>
            <a:pPr algn="ctr"/>
            <a:endParaRPr kumimoji="1" lang="zh-CN" altLang="en-US" sz="32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圆角矩形 7"/>
          <p:cNvSpPr/>
          <p:nvPr>
            <p:custDataLst>
              <p:tags r:id="rId8"/>
            </p:custDataLst>
          </p:nvPr>
        </p:nvSpPr>
        <p:spPr>
          <a:xfrm>
            <a:off x="7719060" y="2797810"/>
            <a:ext cx="1751965" cy="1009015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23AEF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06" tIns="34203" rIns="68406" bIns="34203" rtlCol="0" anchor="ctr"/>
          <a:p>
            <a:pPr algn="ctr"/>
            <a:r>
              <a:rPr kumimoji="1"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分析综合神经信号</a:t>
            </a:r>
            <a:endParaRPr kumimoji="1" lang="zh-CN" altLang="en-US" sz="28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2" name="文本框 121"/>
          <p:cNvSpPr txBox="1"/>
          <p:nvPr/>
        </p:nvSpPr>
        <p:spPr>
          <a:xfrm>
            <a:off x="2997835" y="4398645"/>
            <a:ext cx="5842635" cy="578485"/>
          </a:xfrm>
          <a:prstGeom prst="rect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rgbClr val="ED7D31"/>
          </a:lnRef>
          <a:fillRef idx="1">
            <a:sysClr val="window" lastClr="FFFFFF"/>
          </a:fillRef>
          <a:effectRef idx="0">
            <a:srgbClr val="ED7D31"/>
          </a:effectRef>
          <a:fontRef idx="minor">
            <a:sysClr val="windowText" lastClr="000000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ts val="3500"/>
              </a:lnSpc>
              <a:defRPr sz="2400">
                <a:solidFill>
                  <a:sysClr val="windowText" lastClr="000000"/>
                </a:solidFill>
                <a:latin typeface="华文仿宋" panose="02010600040101010101" pitchFamily="2" charset="-122"/>
                <a:ea typeface="华文仿宋" panose="02010600040101010101" pitchFamily="2" charset="-122"/>
              </a:defRPr>
            </a:lvl1pPr>
          </a:lstStyle>
          <a:p>
            <a:pPr>
              <a:lnSpc>
                <a:spcPts val="3800"/>
              </a:lnSpc>
              <a:spcBef>
                <a:spcPts val="600"/>
              </a:spcBef>
            </a:pPr>
            <a:r>
              <a:rPr lang="zh-CN" altLang="en-US" sz="2800" b="1">
                <a:latin typeface="华光黑变_CNKI" panose="02000500000000000000" charset="-122"/>
                <a:ea typeface="华光黑变_CNKI" panose="02000500000000000000" charset="-122"/>
                <a:cs typeface="微软雅黑" panose="020B0503020204020204" charset="-122"/>
              </a:rPr>
              <a:t>问题：完成反射的结构基础是什么？</a:t>
            </a:r>
            <a:endParaRPr lang="zh-CN" altLang="en-US" sz="2800" b="1">
              <a:latin typeface="华光黑变_CNKI" panose="02000500000000000000" charset="-122"/>
              <a:ea typeface="华光黑变_CNKI" panose="02000500000000000000" charset="-122"/>
              <a:cs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9"/>
            </p:custDataLst>
          </p:nvPr>
        </p:nvSpPr>
        <p:spPr>
          <a:xfrm>
            <a:off x="1055370" y="188595"/>
            <a:ext cx="5725160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algn="ctr" latinLnBrk="0">
              <a:lnSpc>
                <a:spcPct val="100000"/>
              </a:lnSpc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一、反射——神经调节的基本方式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ldLvl="0" animBg="1"/>
      <p:bldP spid="31" grpId="0" bldLvl="0" animBg="1"/>
      <p:bldP spid="8" grpId="0" bldLvl="0" animBg="1"/>
      <p:bldP spid="34" grpId="0" bldLvl="0" animBg="1"/>
      <p:bldP spid="19" grpId="0" bldLvl="0" animBg="1"/>
      <p:bldP spid="38" grpId="0" bldLvl="0" animBg="1"/>
      <p:bldP spid="122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extBox 6"/>
          <p:cNvSpPr txBox="1"/>
          <p:nvPr>
            <p:custDataLst>
              <p:tags r:id="rId1"/>
            </p:custDataLst>
          </p:nvPr>
        </p:nvSpPr>
        <p:spPr>
          <a:xfrm>
            <a:off x="278765" y="713105"/>
            <a:ext cx="3591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、反射的结构基础</a:t>
            </a:r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--</a:t>
            </a:r>
            <a:endParaRPr lang="en-US" altLang="zh-CN" sz="2800" b="1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6"/>
          <p:cNvSpPr txBox="1"/>
          <p:nvPr>
            <p:custDataLst>
              <p:tags r:id="rId2"/>
            </p:custDataLst>
          </p:nvPr>
        </p:nvSpPr>
        <p:spPr>
          <a:xfrm>
            <a:off x="3757295" y="713105"/>
            <a:ext cx="1264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反射弧</a:t>
            </a:r>
            <a:endParaRPr lang="zh-CN" sz="2800" b="1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TextBox 6"/>
          <p:cNvSpPr txBox="1"/>
          <p:nvPr>
            <p:custDataLst>
              <p:tags r:id="rId3"/>
            </p:custDataLst>
          </p:nvPr>
        </p:nvSpPr>
        <p:spPr>
          <a:xfrm>
            <a:off x="0" y="1235075"/>
            <a:ext cx="30873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）组成及功能</a:t>
            </a:r>
            <a:endParaRPr lang="zh-CN" sz="2800" b="1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圆角矩形 20"/>
          <p:cNvSpPr/>
          <p:nvPr>
            <p:custDataLst>
              <p:tags r:id="rId4"/>
            </p:custDataLst>
          </p:nvPr>
        </p:nvSpPr>
        <p:spPr>
          <a:xfrm>
            <a:off x="1527810" y="4412615"/>
            <a:ext cx="1690370" cy="495935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solidFill>
                  <a:schemeClr val="bg1"/>
                </a:solidFill>
                <a:sym typeface="+mn-ea"/>
              </a:rPr>
              <a:t>传出神经</a:t>
            </a:r>
            <a:endParaRPr lang="zh-CN" altLang="en-US" sz="28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20" name="圆角矩形 12"/>
          <p:cNvSpPr/>
          <p:nvPr>
            <p:custDataLst>
              <p:tags r:id="rId5"/>
            </p:custDataLst>
          </p:nvPr>
        </p:nvSpPr>
        <p:spPr>
          <a:xfrm>
            <a:off x="575310" y="3547745"/>
            <a:ext cx="1805305" cy="495935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solidFill>
                  <a:schemeClr val="bg1"/>
                </a:solidFill>
                <a:sym typeface="+mn-ea"/>
              </a:rPr>
              <a:t>神经中枢</a:t>
            </a:r>
            <a:endParaRPr lang="zh-CN" altLang="en-US" sz="28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25" name="圆角矩形 6"/>
          <p:cNvSpPr/>
          <p:nvPr>
            <p:custDataLst>
              <p:tags r:id="rId6"/>
            </p:custDataLst>
          </p:nvPr>
        </p:nvSpPr>
        <p:spPr>
          <a:xfrm>
            <a:off x="1527810" y="2708275"/>
            <a:ext cx="1690370" cy="495935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solidFill>
                  <a:schemeClr val="bg1"/>
                </a:solidFill>
                <a:sym typeface="+mn-ea"/>
              </a:rPr>
              <a:t>传入神经</a:t>
            </a:r>
            <a:endParaRPr lang="zh-CN" altLang="en-US" sz="28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26" name="圆角矩形 11"/>
          <p:cNvSpPr/>
          <p:nvPr>
            <p:custDataLst>
              <p:tags r:id="rId7"/>
            </p:custDataLst>
          </p:nvPr>
        </p:nvSpPr>
        <p:spPr>
          <a:xfrm>
            <a:off x="741045" y="1869440"/>
            <a:ext cx="1342390" cy="495935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solidFill>
                  <a:schemeClr val="bg1"/>
                </a:solidFill>
                <a:sym typeface="+mn-ea"/>
              </a:rPr>
              <a:t>感受器</a:t>
            </a:r>
            <a:endParaRPr lang="zh-CN" altLang="en-US" sz="28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31" name="圆角矩形 14"/>
          <p:cNvSpPr/>
          <p:nvPr>
            <p:custDataLst>
              <p:tags r:id="rId8"/>
            </p:custDataLst>
          </p:nvPr>
        </p:nvSpPr>
        <p:spPr>
          <a:xfrm>
            <a:off x="807085" y="5276850"/>
            <a:ext cx="1341755" cy="495935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solidFill>
                  <a:schemeClr val="bg1"/>
                </a:solidFill>
                <a:sym typeface="+mn-ea"/>
              </a:rPr>
              <a:t>效应器</a:t>
            </a:r>
            <a:endParaRPr lang="zh-CN" altLang="en-US" sz="2800" b="1">
              <a:solidFill>
                <a:schemeClr val="bg1"/>
              </a:solidFill>
              <a:sym typeface="+mn-ea"/>
            </a:endParaRPr>
          </a:p>
        </p:txBody>
      </p:sp>
      <p:cxnSp>
        <p:nvCxnSpPr>
          <p:cNvPr id="8" name="直接箭头连接符 7"/>
          <p:cNvCxnSpPr/>
          <p:nvPr>
            <p:custDataLst>
              <p:tags r:id="rId9"/>
            </p:custDataLst>
          </p:nvPr>
        </p:nvCxnSpPr>
        <p:spPr>
          <a:xfrm>
            <a:off x="1399540" y="4198620"/>
            <a:ext cx="8255" cy="984250"/>
          </a:xfrm>
          <a:prstGeom prst="straightConnector1">
            <a:avLst/>
          </a:prstGeom>
          <a:ln w="38100" cmpd="sng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>
            <p:custDataLst>
              <p:tags r:id="rId10"/>
            </p:custDataLst>
          </p:nvPr>
        </p:nvCxnSpPr>
        <p:spPr>
          <a:xfrm>
            <a:off x="1391285" y="2477770"/>
            <a:ext cx="8255" cy="984250"/>
          </a:xfrm>
          <a:prstGeom prst="straightConnector1">
            <a:avLst/>
          </a:prstGeom>
          <a:ln w="38100" cmpd="sng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图片 27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8" b="19059"/>
          <a:stretch>
            <a:fillRect/>
          </a:stretch>
        </p:blipFill>
        <p:spPr>
          <a:xfrm>
            <a:off x="5376545" y="725805"/>
            <a:ext cx="6641465" cy="3023235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</p:pic>
      <p:pic>
        <p:nvPicPr>
          <p:cNvPr id="29" name="图片 28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rcRect t="1868" b="15900"/>
          <a:stretch>
            <a:fillRect/>
          </a:stretch>
        </p:blipFill>
        <p:spPr>
          <a:xfrm>
            <a:off x="5376545" y="3771265"/>
            <a:ext cx="6630670" cy="2710815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</p:pic>
      <p:sp>
        <p:nvSpPr>
          <p:cNvPr id="2" name="矩形 1"/>
          <p:cNvSpPr/>
          <p:nvPr>
            <p:custDataLst>
              <p:tags r:id="rId15"/>
            </p:custDataLst>
          </p:nvPr>
        </p:nvSpPr>
        <p:spPr>
          <a:xfrm>
            <a:off x="1055370" y="188595"/>
            <a:ext cx="5725160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algn="ctr" latinLnBrk="0">
              <a:lnSpc>
                <a:spcPct val="100000"/>
              </a:lnSpc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一、反射——神经调节的基本方式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ldLvl="0" animBg="1"/>
      <p:bldP spid="25" grpId="0" bldLvl="0" animBg="1"/>
      <p:bldP spid="20" grpId="0" bldLvl="0" animBg="1"/>
      <p:bldP spid="19" grpId="0" bldLvl="0" animBg="1"/>
      <p:bldP spid="31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extBox 6"/>
          <p:cNvSpPr txBox="1"/>
          <p:nvPr>
            <p:custDataLst>
              <p:tags r:id="rId1"/>
            </p:custDataLst>
          </p:nvPr>
        </p:nvSpPr>
        <p:spPr>
          <a:xfrm>
            <a:off x="278765" y="713105"/>
            <a:ext cx="3591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、反射的结构基础</a:t>
            </a:r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--</a:t>
            </a:r>
            <a:endParaRPr lang="en-US" altLang="zh-CN" sz="2800" b="1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6"/>
          <p:cNvSpPr txBox="1"/>
          <p:nvPr>
            <p:custDataLst>
              <p:tags r:id="rId2"/>
            </p:custDataLst>
          </p:nvPr>
        </p:nvSpPr>
        <p:spPr>
          <a:xfrm>
            <a:off x="3757295" y="713105"/>
            <a:ext cx="1264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反射弧</a:t>
            </a:r>
            <a:endParaRPr lang="zh-CN" sz="2800" b="1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TextBox 6"/>
          <p:cNvSpPr txBox="1"/>
          <p:nvPr>
            <p:custDataLst>
              <p:tags r:id="rId3"/>
            </p:custDataLst>
          </p:nvPr>
        </p:nvSpPr>
        <p:spPr>
          <a:xfrm>
            <a:off x="0" y="1235075"/>
            <a:ext cx="30873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）组成及功能</a:t>
            </a:r>
            <a:endParaRPr lang="zh-CN" sz="2800" b="1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9" name="图片 2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b="13723"/>
          <a:stretch>
            <a:fillRect/>
          </a:stretch>
        </p:blipFill>
        <p:spPr>
          <a:xfrm>
            <a:off x="5325745" y="3529965"/>
            <a:ext cx="6326505" cy="2844165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</p:pic>
      <p:sp>
        <p:nvSpPr>
          <p:cNvPr id="2" name="圆角矩形 20"/>
          <p:cNvSpPr/>
          <p:nvPr>
            <p:custDataLst>
              <p:tags r:id="rId6"/>
            </p:custDataLst>
          </p:nvPr>
        </p:nvSpPr>
        <p:spPr>
          <a:xfrm>
            <a:off x="1527810" y="4509770"/>
            <a:ext cx="1690370" cy="495935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solidFill>
                  <a:schemeClr val="bg1"/>
                </a:solidFill>
                <a:sym typeface="+mn-ea"/>
              </a:rPr>
              <a:t>传出神经</a:t>
            </a:r>
            <a:endParaRPr lang="zh-CN" altLang="en-US" sz="28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3" name="圆角矩形 12"/>
          <p:cNvSpPr/>
          <p:nvPr>
            <p:custDataLst>
              <p:tags r:id="rId7"/>
            </p:custDataLst>
          </p:nvPr>
        </p:nvSpPr>
        <p:spPr>
          <a:xfrm>
            <a:off x="575310" y="3644900"/>
            <a:ext cx="1805305" cy="495935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solidFill>
                  <a:schemeClr val="bg1"/>
                </a:solidFill>
                <a:sym typeface="+mn-ea"/>
              </a:rPr>
              <a:t>神经中枢</a:t>
            </a:r>
            <a:endParaRPr lang="zh-CN" altLang="en-US" sz="28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10" name="圆角矩形 6"/>
          <p:cNvSpPr/>
          <p:nvPr>
            <p:custDataLst>
              <p:tags r:id="rId8"/>
            </p:custDataLst>
          </p:nvPr>
        </p:nvSpPr>
        <p:spPr>
          <a:xfrm>
            <a:off x="1527810" y="2805430"/>
            <a:ext cx="1690370" cy="495935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solidFill>
                  <a:schemeClr val="bg1"/>
                </a:solidFill>
                <a:sym typeface="+mn-ea"/>
              </a:rPr>
              <a:t>传入神经</a:t>
            </a:r>
            <a:endParaRPr lang="zh-CN" altLang="en-US" sz="28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11" name="圆角矩形 11"/>
          <p:cNvSpPr/>
          <p:nvPr>
            <p:custDataLst>
              <p:tags r:id="rId9"/>
            </p:custDataLst>
          </p:nvPr>
        </p:nvSpPr>
        <p:spPr>
          <a:xfrm>
            <a:off x="741045" y="1966595"/>
            <a:ext cx="1342390" cy="495935"/>
          </a:xfrm>
          <a:prstGeom prst="roundRect">
            <a:avLst/>
          </a:prstGeom>
          <a:solidFill>
            <a:srgbClr val="FF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solidFill>
                  <a:schemeClr val="bg1"/>
                </a:solidFill>
                <a:sym typeface="+mn-ea"/>
              </a:rPr>
              <a:t>感受器</a:t>
            </a:r>
            <a:endParaRPr lang="zh-CN" altLang="en-US" sz="28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12" name="圆角矩形 14"/>
          <p:cNvSpPr/>
          <p:nvPr>
            <p:custDataLst>
              <p:tags r:id="rId10"/>
            </p:custDataLst>
          </p:nvPr>
        </p:nvSpPr>
        <p:spPr>
          <a:xfrm>
            <a:off x="807085" y="5374005"/>
            <a:ext cx="1341755" cy="495935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solidFill>
                  <a:schemeClr val="bg1"/>
                </a:solidFill>
                <a:sym typeface="+mn-ea"/>
              </a:rPr>
              <a:t>效应器</a:t>
            </a:r>
            <a:endParaRPr lang="zh-CN" altLang="en-US" sz="2800" b="1">
              <a:solidFill>
                <a:schemeClr val="bg1"/>
              </a:solidFill>
              <a:sym typeface="+mn-ea"/>
            </a:endParaRPr>
          </a:p>
        </p:txBody>
      </p:sp>
      <p:cxnSp>
        <p:nvCxnSpPr>
          <p:cNvPr id="13" name="直接箭头连接符 12"/>
          <p:cNvCxnSpPr/>
          <p:nvPr>
            <p:custDataLst>
              <p:tags r:id="rId11"/>
            </p:custDataLst>
          </p:nvPr>
        </p:nvCxnSpPr>
        <p:spPr>
          <a:xfrm>
            <a:off x="1399540" y="4295775"/>
            <a:ext cx="8255" cy="984250"/>
          </a:xfrm>
          <a:prstGeom prst="straightConnector1">
            <a:avLst/>
          </a:prstGeom>
          <a:ln w="38100" cmpd="sng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>
            <p:custDataLst>
              <p:tags r:id="rId12"/>
            </p:custDataLst>
          </p:nvPr>
        </p:nvCxnSpPr>
        <p:spPr>
          <a:xfrm>
            <a:off x="1391285" y="2574925"/>
            <a:ext cx="8255" cy="984250"/>
          </a:xfrm>
          <a:prstGeom prst="straightConnector1">
            <a:avLst/>
          </a:prstGeom>
          <a:ln w="38100" cmpd="sng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>
            <p:custDataLst>
              <p:tags r:id="rId13"/>
            </p:custDataLst>
          </p:nvPr>
        </p:nvSpPr>
        <p:spPr>
          <a:xfrm>
            <a:off x="2380615" y="1970338"/>
            <a:ext cx="33832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charset="0"/>
              </a:rPr>
              <a:t>感受刺激，产生兴奋</a:t>
            </a:r>
            <a:endParaRPr lang="zh-CN" altLang="en-US" sz="28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Wingdings" panose="05000000000000000000" charset="0"/>
            </a:endParaRPr>
          </a:p>
        </p:txBody>
      </p:sp>
      <p:sp>
        <p:nvSpPr>
          <p:cNvPr id="33" name="TextBox 3"/>
          <p:cNvSpPr txBox="1"/>
          <p:nvPr>
            <p:custDataLst>
              <p:tags r:id="rId14"/>
            </p:custDataLst>
          </p:nvPr>
        </p:nvSpPr>
        <p:spPr>
          <a:xfrm>
            <a:off x="6807200" y="1304290"/>
            <a:ext cx="4872355" cy="224536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p>
            <a:pPr>
              <a:lnSpc>
                <a:spcPct val="100000"/>
              </a:lnSpc>
            </a:pPr>
            <a:r>
              <a:rPr lang="zh-CN" altLang="en-US" sz="2800" b="1">
                <a:solidFill>
                  <a:srgbClr val="FF0000"/>
                </a:solidFill>
              </a:rPr>
              <a:t>兴奋：</a:t>
            </a:r>
            <a:endParaRPr lang="zh-CN" altLang="en-US" sz="2800" b="1">
              <a:solidFill>
                <a:srgbClr val="FF0000"/>
              </a:solidFill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2800" b="1">
                <a:solidFill>
                  <a:schemeClr val="tx1"/>
                </a:solidFill>
              </a:rPr>
              <a:t>是指动物体或人体内的某些细胞或组织</a:t>
            </a:r>
            <a:r>
              <a:rPr lang="zh-CN" altLang="en-US" sz="2800" b="1">
                <a:solidFill>
                  <a:srgbClr val="1D41D5"/>
                </a:solidFill>
              </a:rPr>
              <a:t>感受外界刺激后</a:t>
            </a:r>
            <a:r>
              <a:rPr lang="zh-CN" altLang="en-US" sz="2800" b="1">
                <a:solidFill>
                  <a:schemeClr val="tx1"/>
                </a:solidFill>
              </a:rPr>
              <a:t>，由</a:t>
            </a:r>
            <a:r>
              <a:rPr lang="zh-CN" altLang="en-US" sz="2800" b="1">
                <a:solidFill>
                  <a:srgbClr val="1D41D5"/>
                </a:solidFill>
              </a:rPr>
              <a:t>相对静止状态</a:t>
            </a:r>
            <a:r>
              <a:rPr lang="zh-CN" altLang="en-US" sz="2800" b="1">
                <a:solidFill>
                  <a:schemeClr val="tx1"/>
                </a:solidFill>
              </a:rPr>
              <a:t>变为</a:t>
            </a:r>
            <a:r>
              <a:rPr lang="zh-CN" altLang="en-US" sz="2800" b="1">
                <a:solidFill>
                  <a:srgbClr val="1D41D5"/>
                </a:solidFill>
              </a:rPr>
              <a:t>显著活跃状态</a:t>
            </a:r>
            <a:r>
              <a:rPr lang="zh-CN" altLang="en-US" sz="2800" b="1">
                <a:solidFill>
                  <a:schemeClr val="tx1"/>
                </a:solidFill>
              </a:rPr>
              <a:t>的过程。</a:t>
            </a:r>
            <a:endParaRPr lang="zh-CN" altLang="en-US" sz="2800" b="1">
              <a:solidFill>
                <a:schemeClr val="tx1"/>
              </a:solidFill>
            </a:endParaRPr>
          </a:p>
        </p:txBody>
      </p:sp>
      <p:sp>
        <p:nvSpPr>
          <p:cNvPr id="8" name="矩形 7"/>
          <p:cNvSpPr/>
          <p:nvPr>
            <p:custDataLst>
              <p:tags r:id="rId15"/>
            </p:custDataLst>
          </p:nvPr>
        </p:nvSpPr>
        <p:spPr>
          <a:xfrm>
            <a:off x="1055370" y="188595"/>
            <a:ext cx="5725160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algn="ctr" latinLnBrk="0">
              <a:lnSpc>
                <a:spcPct val="100000"/>
              </a:lnSpc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一、反射——神经调节的基本方式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3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>
            <p:custDataLst>
              <p:tags r:id="rId1"/>
            </p:custDataLst>
          </p:nvPr>
        </p:nvSpPr>
        <p:spPr>
          <a:xfrm>
            <a:off x="278765" y="1122680"/>
            <a:ext cx="3591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、反射的结构基础</a:t>
            </a:r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--</a:t>
            </a:r>
            <a:endParaRPr lang="en-US" altLang="zh-CN" sz="2800" b="1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6"/>
          <p:cNvSpPr txBox="1"/>
          <p:nvPr>
            <p:custDataLst>
              <p:tags r:id="rId2"/>
            </p:custDataLst>
          </p:nvPr>
        </p:nvSpPr>
        <p:spPr>
          <a:xfrm>
            <a:off x="3757295" y="1122680"/>
            <a:ext cx="1264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反射弧</a:t>
            </a:r>
            <a:endParaRPr lang="zh-CN" sz="2800" b="1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6"/>
          <p:cNvSpPr txBox="1"/>
          <p:nvPr>
            <p:custDataLst>
              <p:tags r:id="rId3"/>
            </p:custDataLst>
          </p:nvPr>
        </p:nvSpPr>
        <p:spPr>
          <a:xfrm>
            <a:off x="0" y="1644650"/>
            <a:ext cx="30873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）组成及功能</a:t>
            </a:r>
            <a:endParaRPr lang="zh-CN" sz="2800" b="1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圆角矩形 20"/>
          <p:cNvSpPr/>
          <p:nvPr>
            <p:custDataLst>
              <p:tags r:id="rId4"/>
            </p:custDataLst>
          </p:nvPr>
        </p:nvSpPr>
        <p:spPr>
          <a:xfrm>
            <a:off x="1527810" y="5048250"/>
            <a:ext cx="1690370" cy="495935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solidFill>
                  <a:schemeClr val="bg1"/>
                </a:solidFill>
                <a:sym typeface="+mn-ea"/>
              </a:rPr>
              <a:t>传出神经</a:t>
            </a:r>
            <a:endParaRPr lang="zh-CN" altLang="en-US" sz="28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20" name="圆角矩形 12"/>
          <p:cNvSpPr/>
          <p:nvPr>
            <p:custDataLst>
              <p:tags r:id="rId5"/>
            </p:custDataLst>
          </p:nvPr>
        </p:nvSpPr>
        <p:spPr>
          <a:xfrm>
            <a:off x="575310" y="4183380"/>
            <a:ext cx="1805305" cy="495935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solidFill>
                  <a:schemeClr val="bg1"/>
                </a:solidFill>
                <a:sym typeface="+mn-ea"/>
              </a:rPr>
              <a:t>神经中枢</a:t>
            </a:r>
            <a:endParaRPr lang="zh-CN" altLang="en-US" sz="28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25" name="圆角矩形 6"/>
          <p:cNvSpPr/>
          <p:nvPr>
            <p:custDataLst>
              <p:tags r:id="rId6"/>
            </p:custDataLst>
          </p:nvPr>
        </p:nvSpPr>
        <p:spPr>
          <a:xfrm>
            <a:off x="1527810" y="3343910"/>
            <a:ext cx="1690370" cy="495935"/>
          </a:xfrm>
          <a:prstGeom prst="roundRect">
            <a:avLst/>
          </a:prstGeom>
          <a:solidFill>
            <a:srgbClr val="FF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solidFill>
                  <a:schemeClr val="bg1"/>
                </a:solidFill>
                <a:sym typeface="+mn-ea"/>
              </a:rPr>
              <a:t>传入神经</a:t>
            </a:r>
            <a:endParaRPr lang="zh-CN" altLang="en-US" sz="28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26" name="圆角矩形 11"/>
          <p:cNvSpPr/>
          <p:nvPr>
            <p:custDataLst>
              <p:tags r:id="rId7"/>
            </p:custDataLst>
          </p:nvPr>
        </p:nvSpPr>
        <p:spPr>
          <a:xfrm>
            <a:off x="741045" y="2505075"/>
            <a:ext cx="1342390" cy="495935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solidFill>
                  <a:schemeClr val="bg1"/>
                </a:solidFill>
                <a:sym typeface="+mn-ea"/>
              </a:rPr>
              <a:t>感受器</a:t>
            </a:r>
            <a:endParaRPr lang="zh-CN" altLang="en-US" sz="28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31" name="圆角矩形 14"/>
          <p:cNvSpPr/>
          <p:nvPr>
            <p:custDataLst>
              <p:tags r:id="rId8"/>
            </p:custDataLst>
          </p:nvPr>
        </p:nvSpPr>
        <p:spPr>
          <a:xfrm>
            <a:off x="807085" y="5912485"/>
            <a:ext cx="1341755" cy="495935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solidFill>
                  <a:schemeClr val="bg1"/>
                </a:solidFill>
                <a:sym typeface="+mn-ea"/>
              </a:rPr>
              <a:t>效应器</a:t>
            </a:r>
            <a:endParaRPr lang="zh-CN" altLang="en-US" sz="2800" b="1">
              <a:solidFill>
                <a:schemeClr val="bg1"/>
              </a:solidFill>
              <a:sym typeface="+mn-ea"/>
            </a:endParaRPr>
          </a:p>
        </p:txBody>
      </p:sp>
      <p:cxnSp>
        <p:nvCxnSpPr>
          <p:cNvPr id="6" name="直接箭头连接符 5"/>
          <p:cNvCxnSpPr/>
          <p:nvPr>
            <p:custDataLst>
              <p:tags r:id="rId9"/>
            </p:custDataLst>
          </p:nvPr>
        </p:nvCxnSpPr>
        <p:spPr>
          <a:xfrm>
            <a:off x="1399540" y="4834255"/>
            <a:ext cx="8255" cy="984250"/>
          </a:xfrm>
          <a:prstGeom prst="straightConnector1">
            <a:avLst/>
          </a:prstGeom>
          <a:ln w="38100" cmpd="sng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/>
          <p:cNvCxnSpPr/>
          <p:nvPr>
            <p:custDataLst>
              <p:tags r:id="rId10"/>
            </p:custDataLst>
          </p:nvPr>
        </p:nvCxnSpPr>
        <p:spPr>
          <a:xfrm>
            <a:off x="1391285" y="3113405"/>
            <a:ext cx="8255" cy="984250"/>
          </a:xfrm>
          <a:prstGeom prst="straightConnector1">
            <a:avLst/>
          </a:prstGeom>
          <a:ln w="38100" cmpd="sng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>
            <p:custDataLst>
              <p:tags r:id="rId11"/>
            </p:custDataLst>
          </p:nvPr>
        </p:nvSpPr>
        <p:spPr>
          <a:xfrm>
            <a:off x="3442335" y="3344478"/>
            <a:ext cx="33832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charset="0"/>
              </a:rPr>
              <a:t>将兴奋</a:t>
            </a:r>
            <a:r>
              <a:rPr 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charset="0"/>
              </a:rPr>
              <a:t>传入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charset="0"/>
              </a:rPr>
              <a:t>神经中枢</a:t>
            </a:r>
            <a:endParaRPr sz="28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Wingdings" panose="05000000000000000000" charset="0"/>
            </a:endParaRPr>
          </a:p>
        </p:txBody>
      </p:sp>
      <p:sp>
        <p:nvSpPr>
          <p:cNvPr id="2" name="圆角矩形 6"/>
          <p:cNvSpPr/>
          <p:nvPr>
            <p:custDataLst>
              <p:tags r:id="rId12"/>
            </p:custDataLst>
          </p:nvPr>
        </p:nvSpPr>
        <p:spPr>
          <a:xfrm>
            <a:off x="575310" y="4184015"/>
            <a:ext cx="1805940" cy="495935"/>
          </a:xfrm>
          <a:prstGeom prst="roundRect">
            <a:avLst/>
          </a:prstGeom>
          <a:solidFill>
            <a:srgbClr val="FF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solidFill>
                  <a:schemeClr val="bg1"/>
                </a:solidFill>
                <a:sym typeface="+mn-ea"/>
              </a:rPr>
              <a:t>神经中枢</a:t>
            </a:r>
            <a:endParaRPr lang="zh-CN" altLang="en-US" sz="28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13"/>
            </p:custDataLst>
          </p:nvPr>
        </p:nvSpPr>
        <p:spPr>
          <a:xfrm>
            <a:off x="2619375" y="4028440"/>
            <a:ext cx="837946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charset="-122"/>
                <a:ea typeface="微软雅黑" panose="020B0503020204020204" charset="-122"/>
                <a:sym typeface="Wingdings" panose="05000000000000000000" charset="0"/>
              </a:rPr>
              <a:t>在脑和脊髓中</a:t>
            </a:r>
            <a:r>
              <a:rPr 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charset="-122"/>
                <a:ea typeface="微软雅黑" panose="020B0503020204020204" charset="-122"/>
                <a:sym typeface="Wingdings" panose="05000000000000000000" charset="0"/>
              </a:rPr>
              <a:t>负责调控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charset="-122"/>
                <a:ea typeface="微软雅黑" panose="020B0503020204020204" charset="-122"/>
                <a:sym typeface="Wingdings" panose="05000000000000000000" charset="0"/>
              </a:rPr>
              <a:t>某一特定生理功能的神经元群</a:t>
            </a:r>
            <a:r>
              <a:rPr 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charset="-122"/>
                <a:ea typeface="微软雅黑" panose="020B0503020204020204" charset="-122"/>
                <a:sym typeface="Wingdings" panose="05000000000000000000" charset="0"/>
              </a:rPr>
              <a:t>，可以</a:t>
            </a:r>
            <a:r>
              <a:rPr 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charset="0"/>
              </a:rPr>
              <a:t>对信息进行分析和综合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charset="-122"/>
                <a:ea typeface="微软雅黑" panose="020B0503020204020204" charset="-122"/>
                <a:sym typeface="Wingdings" panose="05000000000000000000" charset="0"/>
              </a:rPr>
              <a:t>。</a:t>
            </a:r>
            <a:endParaRPr sz="28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latin typeface="微软雅黑" panose="020B0503020204020204" charset="-122"/>
              <a:ea typeface="微软雅黑" panose="020B0503020204020204" charset="-122"/>
              <a:sym typeface="Wingdings" panose="05000000000000000000" charset="0"/>
            </a:endParaRPr>
          </a:p>
        </p:txBody>
      </p:sp>
      <p:sp>
        <p:nvSpPr>
          <p:cNvPr id="10" name="矩形 9"/>
          <p:cNvSpPr/>
          <p:nvPr>
            <p:custDataLst>
              <p:tags r:id="rId14"/>
            </p:custDataLst>
          </p:nvPr>
        </p:nvSpPr>
        <p:spPr>
          <a:xfrm>
            <a:off x="1055370" y="188595"/>
            <a:ext cx="5725160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algn="ctr" latinLnBrk="0">
              <a:lnSpc>
                <a:spcPct val="100000"/>
              </a:lnSpc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一、反射——神经调节的基本方式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29" name="图片 28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rcRect b="13723"/>
          <a:stretch>
            <a:fillRect/>
          </a:stretch>
        </p:blipFill>
        <p:spPr>
          <a:xfrm>
            <a:off x="5591810" y="880110"/>
            <a:ext cx="6326505" cy="2583815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</p:pic>
    </p:spTree>
    <p:custDataLst>
      <p:tags r:id="rId1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9" grpId="0"/>
      <p:bldP spid="2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extBox 6"/>
          <p:cNvSpPr txBox="1"/>
          <p:nvPr>
            <p:custDataLst>
              <p:tags r:id="rId1"/>
            </p:custDataLst>
          </p:nvPr>
        </p:nvSpPr>
        <p:spPr>
          <a:xfrm>
            <a:off x="278765" y="713105"/>
            <a:ext cx="3591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、反射的结构基础</a:t>
            </a:r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--</a:t>
            </a:r>
            <a:endParaRPr lang="en-US" altLang="zh-CN" sz="2800" b="1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6"/>
          <p:cNvSpPr txBox="1"/>
          <p:nvPr>
            <p:custDataLst>
              <p:tags r:id="rId2"/>
            </p:custDataLst>
          </p:nvPr>
        </p:nvSpPr>
        <p:spPr>
          <a:xfrm>
            <a:off x="3757295" y="713105"/>
            <a:ext cx="1264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反射弧</a:t>
            </a:r>
            <a:endParaRPr lang="zh-CN" sz="2800" b="1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TextBox 6"/>
          <p:cNvSpPr txBox="1"/>
          <p:nvPr>
            <p:custDataLst>
              <p:tags r:id="rId3"/>
            </p:custDataLst>
          </p:nvPr>
        </p:nvSpPr>
        <p:spPr>
          <a:xfrm>
            <a:off x="0" y="1235075"/>
            <a:ext cx="30873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）组成及功能</a:t>
            </a:r>
            <a:endParaRPr lang="zh-CN" sz="2800" b="1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9" name="图片 2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b="13723"/>
          <a:stretch>
            <a:fillRect/>
          </a:stretch>
        </p:blipFill>
        <p:spPr>
          <a:xfrm>
            <a:off x="5539105" y="907415"/>
            <a:ext cx="6326505" cy="2844165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</p:pic>
      <p:sp>
        <p:nvSpPr>
          <p:cNvPr id="19" name="圆角矩形 20"/>
          <p:cNvSpPr/>
          <p:nvPr>
            <p:custDataLst>
              <p:tags r:id="rId6"/>
            </p:custDataLst>
          </p:nvPr>
        </p:nvSpPr>
        <p:spPr>
          <a:xfrm>
            <a:off x="1268730" y="4347845"/>
            <a:ext cx="1690370" cy="495935"/>
          </a:xfrm>
          <a:prstGeom prst="roundRect">
            <a:avLst/>
          </a:prstGeom>
          <a:solidFill>
            <a:srgbClr val="FF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solidFill>
                  <a:schemeClr val="bg1"/>
                </a:solidFill>
                <a:sym typeface="+mn-ea"/>
              </a:rPr>
              <a:t>传出神经</a:t>
            </a:r>
            <a:endParaRPr lang="zh-CN" altLang="en-US" sz="28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20" name="圆角矩形 12"/>
          <p:cNvSpPr/>
          <p:nvPr>
            <p:custDataLst>
              <p:tags r:id="rId7"/>
            </p:custDataLst>
          </p:nvPr>
        </p:nvSpPr>
        <p:spPr>
          <a:xfrm>
            <a:off x="316230" y="3482975"/>
            <a:ext cx="1805305" cy="495935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solidFill>
                  <a:schemeClr val="bg1"/>
                </a:solidFill>
                <a:sym typeface="+mn-ea"/>
              </a:rPr>
              <a:t>神经中枢</a:t>
            </a:r>
            <a:endParaRPr lang="zh-CN" altLang="en-US" sz="28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25" name="圆角矩形 6"/>
          <p:cNvSpPr/>
          <p:nvPr>
            <p:custDataLst>
              <p:tags r:id="rId8"/>
            </p:custDataLst>
          </p:nvPr>
        </p:nvSpPr>
        <p:spPr>
          <a:xfrm>
            <a:off x="1268730" y="2643505"/>
            <a:ext cx="1690370" cy="495935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solidFill>
                  <a:schemeClr val="bg1"/>
                </a:solidFill>
                <a:sym typeface="+mn-ea"/>
              </a:rPr>
              <a:t>传入神经</a:t>
            </a:r>
            <a:endParaRPr lang="zh-CN" altLang="en-US" sz="28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26" name="圆角矩形 11"/>
          <p:cNvSpPr/>
          <p:nvPr>
            <p:custDataLst>
              <p:tags r:id="rId9"/>
            </p:custDataLst>
          </p:nvPr>
        </p:nvSpPr>
        <p:spPr>
          <a:xfrm>
            <a:off x="481965" y="1804670"/>
            <a:ext cx="1342390" cy="495935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solidFill>
                  <a:schemeClr val="bg1"/>
                </a:solidFill>
                <a:sym typeface="+mn-ea"/>
              </a:rPr>
              <a:t>感受器</a:t>
            </a:r>
            <a:endParaRPr lang="zh-CN" altLang="en-US" sz="28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31" name="圆角矩形 14"/>
          <p:cNvSpPr/>
          <p:nvPr>
            <p:custDataLst>
              <p:tags r:id="rId10"/>
            </p:custDataLst>
          </p:nvPr>
        </p:nvSpPr>
        <p:spPr>
          <a:xfrm>
            <a:off x="548005" y="5212080"/>
            <a:ext cx="1341755" cy="495935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solidFill>
                  <a:schemeClr val="bg1"/>
                </a:solidFill>
                <a:sym typeface="+mn-ea"/>
              </a:rPr>
              <a:t>效应器</a:t>
            </a:r>
            <a:endParaRPr lang="zh-CN" altLang="en-US" sz="2800" b="1">
              <a:solidFill>
                <a:schemeClr val="bg1"/>
              </a:solidFill>
              <a:sym typeface="+mn-ea"/>
            </a:endParaRPr>
          </a:p>
        </p:txBody>
      </p:sp>
      <p:cxnSp>
        <p:nvCxnSpPr>
          <p:cNvPr id="2" name="直接箭头连接符 1"/>
          <p:cNvCxnSpPr/>
          <p:nvPr>
            <p:custDataLst>
              <p:tags r:id="rId11"/>
            </p:custDataLst>
          </p:nvPr>
        </p:nvCxnSpPr>
        <p:spPr>
          <a:xfrm>
            <a:off x="1140460" y="4133850"/>
            <a:ext cx="8255" cy="984250"/>
          </a:xfrm>
          <a:prstGeom prst="straightConnector1">
            <a:avLst/>
          </a:prstGeom>
          <a:ln w="38100" cmpd="sng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/>
          <p:cNvCxnSpPr/>
          <p:nvPr>
            <p:custDataLst>
              <p:tags r:id="rId12"/>
            </p:custDataLst>
          </p:nvPr>
        </p:nvCxnSpPr>
        <p:spPr>
          <a:xfrm>
            <a:off x="1132205" y="2413000"/>
            <a:ext cx="8255" cy="984250"/>
          </a:xfrm>
          <a:prstGeom prst="straightConnector1">
            <a:avLst/>
          </a:prstGeom>
          <a:ln w="38100" cmpd="sng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>
            <p:custDataLst>
              <p:tags r:id="rId13"/>
            </p:custDataLst>
          </p:nvPr>
        </p:nvSpPr>
        <p:spPr>
          <a:xfrm>
            <a:off x="3152775" y="4364923"/>
            <a:ext cx="44500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charset="0"/>
              </a:rPr>
              <a:t>将兴奋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charset="0"/>
              </a:rPr>
              <a:t>传导</a:t>
            </a:r>
            <a:r>
              <a:rPr 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charset="0"/>
              </a:rPr>
              <a:t>至</a:t>
            </a:r>
            <a:r>
              <a:rPr 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charset="0"/>
              </a:rPr>
              <a:t>肌肉或腺体。</a:t>
            </a:r>
            <a:endParaRPr lang="zh-CN" sz="28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Wingdings" panose="05000000000000000000" charset="0"/>
            </a:endParaRPr>
          </a:p>
        </p:txBody>
      </p:sp>
      <p:sp>
        <p:nvSpPr>
          <p:cNvPr id="10" name="圆角矩形 14"/>
          <p:cNvSpPr/>
          <p:nvPr>
            <p:custDataLst>
              <p:tags r:id="rId14"/>
            </p:custDataLst>
          </p:nvPr>
        </p:nvSpPr>
        <p:spPr>
          <a:xfrm>
            <a:off x="548005" y="5212715"/>
            <a:ext cx="1341755" cy="495935"/>
          </a:xfrm>
          <a:prstGeom prst="roundRect">
            <a:avLst/>
          </a:prstGeom>
          <a:solidFill>
            <a:srgbClr val="FF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solidFill>
                  <a:schemeClr val="bg1"/>
                </a:solidFill>
                <a:sym typeface="+mn-ea"/>
              </a:rPr>
              <a:t>效应器</a:t>
            </a:r>
            <a:endParaRPr lang="zh-CN" altLang="en-US" sz="28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15"/>
            </p:custDataLst>
          </p:nvPr>
        </p:nvSpPr>
        <p:spPr>
          <a:xfrm>
            <a:off x="1889760" y="5186680"/>
            <a:ext cx="99098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charset="0"/>
              </a:rPr>
              <a:t>传出神经末梢和它</a:t>
            </a:r>
            <a:r>
              <a:rPr 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charset="0"/>
              </a:rPr>
              <a:t>所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charset="0"/>
              </a:rPr>
              <a:t>支配的肌肉或腺体</a:t>
            </a:r>
            <a:r>
              <a:rPr 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charset="0"/>
              </a:rPr>
              <a:t>，产生规律性应答反应。</a:t>
            </a:r>
            <a:endParaRPr lang="zh-CN" sz="28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Wingdings" panose="05000000000000000000" charset="0"/>
            </a:endParaRPr>
          </a:p>
        </p:txBody>
      </p:sp>
      <p:sp>
        <p:nvSpPr>
          <p:cNvPr id="3" name="矩形 2"/>
          <p:cNvSpPr/>
          <p:nvPr>
            <p:custDataLst>
              <p:tags r:id="rId16"/>
            </p:custDataLst>
          </p:nvPr>
        </p:nvSpPr>
        <p:spPr>
          <a:xfrm>
            <a:off x="1055370" y="188595"/>
            <a:ext cx="5725160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algn="ctr" latinLnBrk="0">
              <a:lnSpc>
                <a:spcPct val="100000"/>
              </a:lnSpc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一、反射——神经调节的基本方式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11" grpId="0"/>
      <p:bldP spid="10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extBox 6"/>
          <p:cNvSpPr txBox="1"/>
          <p:nvPr>
            <p:custDataLst>
              <p:tags r:id="rId1"/>
            </p:custDataLst>
          </p:nvPr>
        </p:nvSpPr>
        <p:spPr>
          <a:xfrm>
            <a:off x="278765" y="713105"/>
            <a:ext cx="3591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、反射的结构基础</a:t>
            </a:r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--</a:t>
            </a:r>
            <a:endParaRPr lang="en-US" altLang="zh-CN" sz="2800" b="1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6"/>
          <p:cNvSpPr txBox="1"/>
          <p:nvPr>
            <p:custDataLst>
              <p:tags r:id="rId2"/>
            </p:custDataLst>
          </p:nvPr>
        </p:nvSpPr>
        <p:spPr>
          <a:xfrm>
            <a:off x="3757295" y="713105"/>
            <a:ext cx="1264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反射弧</a:t>
            </a:r>
            <a:endParaRPr lang="zh-CN" sz="2800" b="1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TextBox 6"/>
          <p:cNvSpPr txBox="1"/>
          <p:nvPr>
            <p:custDataLst>
              <p:tags r:id="rId3"/>
            </p:custDataLst>
          </p:nvPr>
        </p:nvSpPr>
        <p:spPr>
          <a:xfrm>
            <a:off x="43180" y="1289050"/>
            <a:ext cx="54254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）判断传入神经和传出神经</a:t>
            </a:r>
            <a:endParaRPr lang="zh-CN" sz="2800" b="1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_x0000_i107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8830" y="1906467"/>
            <a:ext cx="4817745" cy="358013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本框 7"/>
          <p:cNvSpPr txBox="1"/>
          <p:nvPr/>
        </p:nvSpPr>
        <p:spPr>
          <a:xfrm>
            <a:off x="5469255" y="1906270"/>
            <a:ext cx="610552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latin typeface="华光黑变_CNKI" panose="02000500000000000000" charset="-122"/>
                <a:ea typeface="华光黑变_CNKI" panose="02000500000000000000" charset="-122"/>
                <a:sym typeface="+mn-ea"/>
              </a:rPr>
              <a:t>思考：如何判断传入神经和传出神经？</a:t>
            </a:r>
            <a:endParaRPr lang="zh-CN" altLang="en-US" sz="2800">
              <a:latin typeface="华光黑变_CNKI" panose="02000500000000000000" charset="-122"/>
              <a:ea typeface="华光黑变_CNKI" panose="02000500000000000000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749925" y="2466975"/>
            <a:ext cx="46850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①含有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神经节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的是传入神经。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749925" y="3049270"/>
            <a:ext cx="41192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②根据兴奋的传导方向：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1055370" y="188595"/>
            <a:ext cx="5725160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algn="ctr" latinLnBrk="0">
              <a:lnSpc>
                <a:spcPct val="100000"/>
              </a:lnSpc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一、反射——神经调节的基本方式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tags/tag1.xml><?xml version="1.0" encoding="utf-8"?>
<p:tagLst xmlns:p="http://schemas.openxmlformats.org/presentationml/2006/main">
  <p:tag name="AS_UNIQUEID" val="16131"/>
</p:tagLst>
</file>

<file path=ppt/tags/tag10.xml><?xml version="1.0" encoding="utf-8"?>
<p:tagLst xmlns:p="http://schemas.openxmlformats.org/presentationml/2006/main">
  <p:tag name="AS_UNIQUEID" val="5147"/>
</p:tagLst>
</file>

<file path=ppt/tags/tag100.xml><?xml version="1.0" encoding="utf-8"?>
<p:tagLst xmlns:p="http://schemas.openxmlformats.org/presentationml/2006/main">
  <p:tag name="ISLIDE.PICTURE" val="#234018;"/>
</p:tagLst>
</file>

<file path=ppt/tags/tag101.xml><?xml version="1.0" encoding="utf-8"?>
<p:tagLst xmlns:p="http://schemas.openxmlformats.org/presentationml/2006/main">
  <p:tag name="AS_UNIQUEID" val="1277"/>
</p:tagLst>
</file>

<file path=ppt/tags/tag102.xml><?xml version="1.0" encoding="utf-8"?>
<p:tagLst xmlns:p="http://schemas.openxmlformats.org/presentationml/2006/main">
  <p:tag name="AS_UNIQUEID" val="1277"/>
</p:tagLst>
</file>

<file path=ppt/tags/tag103.xml><?xml version="1.0" encoding="utf-8"?>
<p:tagLst xmlns:p="http://schemas.openxmlformats.org/presentationml/2006/main">
  <p:tag name="AS_UNIQUEID" val="1277"/>
</p:tagLst>
</file>

<file path=ppt/tags/tag104.xml><?xml version="1.0" encoding="utf-8"?>
<p:tagLst xmlns:p="http://schemas.openxmlformats.org/presentationml/2006/main">
  <p:tag name="AS_UNIQUEID" val="2071"/>
</p:tagLst>
</file>

<file path=ppt/tags/tag105.xml><?xml version="1.0" encoding="utf-8"?>
<p:tagLst xmlns:p="http://schemas.openxmlformats.org/presentationml/2006/main">
  <p:tag name="AS_UNIQUEID" val="2018"/>
</p:tagLst>
</file>

<file path=ppt/tags/tag106.xml><?xml version="1.0" encoding="utf-8"?>
<p:tagLst xmlns:p="http://schemas.openxmlformats.org/presentationml/2006/main">
  <p:tag name="AS_UNIQUEID" val="2019"/>
</p:tagLst>
</file>

<file path=ppt/tags/tag107.xml><?xml version="1.0" encoding="utf-8"?>
<p:tagLst xmlns:p="http://schemas.openxmlformats.org/presentationml/2006/main">
  <p:tag name="AS_UNIQUEID" val="2020"/>
</p:tagLst>
</file>

<file path=ppt/tags/tag108.xml><?xml version="1.0" encoding="utf-8"?>
<p:tagLst xmlns:p="http://schemas.openxmlformats.org/presentationml/2006/main">
  <p:tag name="AS_UNIQUEID" val="2021"/>
</p:tagLst>
</file>

<file path=ppt/tags/tag109.xml><?xml version="1.0" encoding="utf-8"?>
<p:tagLst xmlns:p="http://schemas.openxmlformats.org/presentationml/2006/main">
  <p:tag name="AS_UNIQUEID" val="2027"/>
</p:tagLst>
</file>

<file path=ppt/tags/tag11.xml><?xml version="1.0" encoding="utf-8"?>
<p:tagLst xmlns:p="http://schemas.openxmlformats.org/presentationml/2006/main">
  <p:tag name="AS_UNIQUEID" val="5148"/>
</p:tagLst>
</file>

<file path=ppt/tags/tag110.xml><?xml version="1.0" encoding="utf-8"?>
<p:tagLst xmlns:p="http://schemas.openxmlformats.org/presentationml/2006/main">
  <p:tag name="AS_UNIQUEID" val="2022"/>
</p:tagLst>
</file>

<file path=ppt/tags/tag111.xml><?xml version="1.0" encoding="utf-8"?>
<p:tagLst xmlns:p="http://schemas.openxmlformats.org/presentationml/2006/main">
  <p:tag name="AS_UNIQUEID" val="2022"/>
</p:tagLst>
</file>

<file path=ppt/tags/tag112.xml><?xml version="1.0" encoding="utf-8"?>
<p:tagLst xmlns:p="http://schemas.openxmlformats.org/presentationml/2006/main">
  <p:tag name="AS_UNIQUEID" val="5022"/>
</p:tagLst>
</file>

<file path=ppt/tags/tag113.xml><?xml version="1.0" encoding="utf-8"?>
<p:tagLst xmlns:p="http://schemas.openxmlformats.org/presentationml/2006/main">
  <p:tag name="AS_UNIQUEID" val="2027"/>
</p:tagLst>
</file>

<file path=ppt/tags/tag114.xml><?xml version="1.0" encoding="utf-8"?>
<p:tagLst xmlns:p="http://schemas.openxmlformats.org/presentationml/2006/main">
  <p:tag name="AS_UNIQUEID" val="5022"/>
</p:tagLst>
</file>

<file path=ppt/tags/tag115.xml><?xml version="1.0" encoding="utf-8"?>
<p:tagLst xmlns:p="http://schemas.openxmlformats.org/presentationml/2006/main">
  <p:tag name="AS_UNIQUEID" val="16136"/>
</p:tagLst>
</file>

<file path=ppt/tags/tag116.xml><?xml version="1.0" encoding="utf-8"?>
<p:tagLst xmlns:p="http://schemas.openxmlformats.org/presentationml/2006/main">
  <p:tag name="AS_UNIQUEID" val="1277"/>
</p:tagLst>
</file>

<file path=ppt/tags/tag117.xml><?xml version="1.0" encoding="utf-8"?>
<p:tagLst xmlns:p="http://schemas.openxmlformats.org/presentationml/2006/main">
  <p:tag name="AS_UNIQUEID" val="1277"/>
</p:tagLst>
</file>

<file path=ppt/tags/tag118.xml><?xml version="1.0" encoding="utf-8"?>
<p:tagLst xmlns:p="http://schemas.openxmlformats.org/presentationml/2006/main">
  <p:tag name="AS_UNIQUEID" val="1277"/>
</p:tagLst>
</file>

<file path=ppt/tags/tag119.xml><?xml version="1.0" encoding="utf-8"?>
<p:tagLst xmlns:p="http://schemas.openxmlformats.org/presentationml/2006/main">
  <p:tag name="AS_UNIQUEID" val="1079"/>
</p:tagLst>
</file>

<file path=ppt/tags/tag12.xml><?xml version="1.0" encoding="utf-8"?>
<p:tagLst xmlns:p="http://schemas.openxmlformats.org/presentationml/2006/main">
  <p:tag name="AS_UNIQUEID" val="5149"/>
</p:tagLst>
</file>

<file path=ppt/tags/tag120.xml><?xml version="1.0" encoding="utf-8"?>
<p:tagLst xmlns:p="http://schemas.openxmlformats.org/presentationml/2006/main">
  <p:tag name="AS_UNIQUEID" val="16136"/>
</p:tagLst>
</file>

<file path=ppt/tags/tag121.xml><?xml version="1.0" encoding="utf-8"?>
<p:tagLst xmlns:p="http://schemas.openxmlformats.org/presentationml/2006/main">
  <p:tag name="AS_UNIQUEID" val="1841"/>
  <p:tag name="KSO_WM_UNIT_PLACING_PICTURE_USER_VIEWPORT" val="{&quot;height&quot;:3968.503937007874,&quot;width&quot;:9963.47716535433}"/>
</p:tagLst>
</file>

<file path=ppt/tags/tag122.xml><?xml version="1.0" encoding="utf-8"?>
<p:tagLst xmlns:p="http://schemas.openxmlformats.org/presentationml/2006/main">
  <p:tag name="AS_UNIQUEID" val="1277"/>
</p:tagLst>
</file>

<file path=ppt/tags/tag123.xml><?xml version="1.0" encoding="utf-8"?>
<p:tagLst xmlns:p="http://schemas.openxmlformats.org/presentationml/2006/main">
  <p:tag name="AS_UNIQUEID" val="1277"/>
</p:tagLst>
</file>

<file path=ppt/tags/tag124.xml><?xml version="1.0" encoding="utf-8"?>
<p:tagLst xmlns:p="http://schemas.openxmlformats.org/presentationml/2006/main">
  <p:tag name="AS_UNIQUEID" val="1277"/>
</p:tagLst>
</file>

<file path=ppt/tags/tag125.xml><?xml version="1.0" encoding="utf-8"?>
<p:tagLst xmlns:p="http://schemas.openxmlformats.org/presentationml/2006/main">
  <p:tag name="AS_UNIQUEID" val="1277"/>
</p:tagLst>
</file>

<file path=ppt/tags/tag126.xml><?xml version="1.0" encoding="utf-8"?>
<p:tagLst xmlns:p="http://schemas.openxmlformats.org/presentationml/2006/main">
  <p:tag name="AS_UNIQUEID" val="1277"/>
</p:tagLst>
</file>

<file path=ppt/tags/tag127.xml><?xml version="1.0" encoding="utf-8"?>
<p:tagLst xmlns:p="http://schemas.openxmlformats.org/presentationml/2006/main">
  <p:tag name="AS_UNIQUEID" val="2480"/>
</p:tagLst>
</file>

<file path=ppt/tags/tag128.xml><?xml version="1.0" encoding="utf-8"?>
<p:tagLst xmlns:p="http://schemas.openxmlformats.org/presentationml/2006/main">
  <p:tag name="AS_UNIQUEID" val="2480"/>
</p:tagLst>
</file>

<file path=ppt/tags/tag129.xml><?xml version="1.0" encoding="utf-8"?>
<p:tagLst xmlns:p="http://schemas.openxmlformats.org/presentationml/2006/main">
  <p:tag name="AS_UNIQUEID" val="2480"/>
</p:tagLst>
</file>

<file path=ppt/tags/tag13.xml><?xml version="1.0" encoding="utf-8"?>
<p:tagLst xmlns:p="http://schemas.openxmlformats.org/presentationml/2006/main">
  <p:tag name="AS_UNIQUEID" val="16131"/>
</p:tagLst>
</file>

<file path=ppt/tags/tag130.xml><?xml version="1.0" encoding="utf-8"?>
<p:tagLst xmlns:p="http://schemas.openxmlformats.org/presentationml/2006/main">
  <p:tag name="AS_UNIQUEID" val="1277"/>
</p:tagLst>
</file>

<file path=ppt/tags/tag131.xml><?xml version="1.0" encoding="utf-8"?>
<p:tagLst xmlns:p="http://schemas.openxmlformats.org/presentationml/2006/main">
  <p:tag name="AS_UNIQUEID" val="16136"/>
</p:tagLst>
</file>

<file path=ppt/tags/tag132.xml><?xml version="1.0" encoding="utf-8"?>
<p:tagLst xmlns:p="http://schemas.openxmlformats.org/presentationml/2006/main">
  <p:tag name="AS_UNIQUEID" val="2071"/>
  <p:tag name="KSO_WM_UNIT_PLACING_PICTURE_USER_VIEWPORT" val="{&quot;height&quot;:4479,&quot;width&quot;:9963}"/>
</p:tagLst>
</file>

<file path=ppt/tags/tag133.xml><?xml version="1.0" encoding="utf-8"?>
<p:tagLst xmlns:p="http://schemas.openxmlformats.org/presentationml/2006/main">
  <p:tag name="AS_UNIQUEID" val="1662"/>
</p:tagLst>
</file>

<file path=ppt/tags/tag134.xml><?xml version="1.0" encoding="utf-8"?>
<p:tagLst xmlns:p="http://schemas.openxmlformats.org/presentationml/2006/main">
  <p:tag name="AS_UNIQUEID" val="1667"/>
</p:tagLst>
</file>

<file path=ppt/tags/tag135.xml><?xml version="1.0" encoding="utf-8"?>
<p:tagLst xmlns:p="http://schemas.openxmlformats.org/presentationml/2006/main">
  <p:tag name="AS_UNIQUEID" val="1277"/>
</p:tagLst>
</file>

<file path=ppt/tags/tag136.xml><?xml version="1.0" encoding="utf-8"?>
<p:tagLst xmlns:p="http://schemas.openxmlformats.org/presentationml/2006/main">
  <p:tag name="AS_UNIQUEID" val="1277"/>
</p:tagLst>
</file>

<file path=ppt/tags/tag137.xml><?xml version="1.0" encoding="utf-8"?>
<p:tagLst xmlns:p="http://schemas.openxmlformats.org/presentationml/2006/main">
  <p:tag name="AS_UNIQUEID" val="16136"/>
</p:tagLst>
</file>

<file path=ppt/tags/tag138.xml><?xml version="1.0" encoding="utf-8"?>
<p:tagLst xmlns:p="http://schemas.openxmlformats.org/presentationml/2006/main">
  <p:tag name="AS_UNIQUEID" val="1662"/>
</p:tagLst>
</file>

<file path=ppt/tags/tag139.xml><?xml version="1.0" encoding="utf-8"?>
<p:tagLst xmlns:p="http://schemas.openxmlformats.org/presentationml/2006/main">
  <p:tag name="AS_UNIQUEID" val="1667"/>
</p:tagLst>
</file>

<file path=ppt/tags/tag14.xml><?xml version="1.0" encoding="utf-8"?>
<p:tagLst xmlns:p="http://schemas.openxmlformats.org/presentationml/2006/main">
  <p:tag name="AS_UNIQUEID" val="16132"/>
</p:tagLst>
</file>

<file path=ppt/tags/tag140.xml><?xml version="1.0" encoding="utf-8"?>
<p:tagLst xmlns:p="http://schemas.openxmlformats.org/presentationml/2006/main">
  <p:tag name="AS_UNIQUEID" val="1277"/>
</p:tagLst>
</file>

<file path=ppt/tags/tag141.xml><?xml version="1.0" encoding="utf-8"?>
<p:tagLst xmlns:p="http://schemas.openxmlformats.org/presentationml/2006/main">
  <p:tag name="AS_UNIQUEID" val="1277"/>
</p:tagLst>
</file>

<file path=ppt/tags/tag142.xml><?xml version="1.0" encoding="utf-8"?>
<p:tagLst xmlns:p="http://schemas.openxmlformats.org/presentationml/2006/main">
  <p:tag name="AS_UNIQUEID" val="1667"/>
</p:tagLst>
</file>

<file path=ppt/tags/tag143.xml><?xml version="1.0" encoding="utf-8"?>
<p:tagLst xmlns:p="http://schemas.openxmlformats.org/presentationml/2006/main">
  <p:tag name="AS_UNIQUEID" val="16136"/>
</p:tagLst>
</file>

<file path=ppt/tags/tag144.xml><?xml version="1.0" encoding="utf-8"?>
<p:tagLst xmlns:p="http://schemas.openxmlformats.org/presentationml/2006/main">
  <p:tag name="AS_UNIQUEID" val="1277"/>
</p:tagLst>
</file>

<file path=ppt/tags/tag145.xml><?xml version="1.0" encoding="utf-8"?>
<p:tagLst xmlns:p="http://schemas.openxmlformats.org/presentationml/2006/main">
  <p:tag name="AS_UNIQUEID" val="1277"/>
</p:tagLst>
</file>

<file path=ppt/tags/tag146.xml><?xml version="1.0" encoding="utf-8"?>
<p:tagLst xmlns:p="http://schemas.openxmlformats.org/presentationml/2006/main">
  <p:tag name="AS_UNIQUEID" val="1277"/>
</p:tagLst>
</file>

<file path=ppt/tags/tag147.xml><?xml version="1.0" encoding="utf-8"?>
<p:tagLst xmlns:p="http://schemas.openxmlformats.org/presentationml/2006/main">
  <p:tag name="AS_UNIQUEID" val="2157"/>
</p:tagLst>
</file>

<file path=ppt/tags/tag148.xml><?xml version="1.0" encoding="utf-8"?>
<p:tagLst xmlns:p="http://schemas.openxmlformats.org/presentationml/2006/main">
  <p:tag name="AS_UNIQUEID" val="16136"/>
</p:tagLst>
</file>

<file path=ppt/tags/tag149.xml><?xml version="1.0" encoding="utf-8"?>
<p:tagLst xmlns:p="http://schemas.openxmlformats.org/presentationml/2006/main">
  <p:tag name="AS_UNIQUEID" val="1277"/>
</p:tagLst>
</file>

<file path=ppt/tags/tag15.xml><?xml version="1.0" encoding="utf-8"?>
<p:tagLst xmlns:p="http://schemas.openxmlformats.org/presentationml/2006/main">
  <p:tag name="AS_UNIQUEID" val="16133"/>
</p:tagLst>
</file>

<file path=ppt/tags/tag150.xml><?xml version="1.0" encoding="utf-8"?>
<p:tagLst xmlns:p="http://schemas.openxmlformats.org/presentationml/2006/main">
  <p:tag name="AS_UNIQUEID" val="1277"/>
</p:tagLst>
</file>

<file path=ppt/tags/tag151.xml><?xml version="1.0" encoding="utf-8"?>
<p:tagLst xmlns:p="http://schemas.openxmlformats.org/presentationml/2006/main">
  <p:tag name="AS_UNIQUEID" val="1277"/>
</p:tagLst>
</file>

<file path=ppt/tags/tag152.xml><?xml version="1.0" encoding="utf-8"?>
<p:tagLst xmlns:p="http://schemas.openxmlformats.org/presentationml/2006/main">
  <p:tag name="AS_UNIQUEID" val="16899"/>
</p:tagLst>
</file>

<file path=ppt/tags/tag153.xml><?xml version="1.0" encoding="utf-8"?>
<p:tagLst xmlns:p="http://schemas.openxmlformats.org/presentationml/2006/main">
  <p:tag name="AS_UNIQUEID" val="2966"/>
</p:tagLst>
</file>

<file path=ppt/tags/tag154.xml><?xml version="1.0" encoding="utf-8"?>
<p:tagLst xmlns:p="http://schemas.openxmlformats.org/presentationml/2006/main">
  <p:tag name="AS_UNIQUEID" val="2967"/>
</p:tagLst>
</file>

<file path=ppt/tags/tag155.xml><?xml version="1.0" encoding="utf-8"?>
<p:tagLst xmlns:p="http://schemas.openxmlformats.org/presentationml/2006/main">
  <p:tag name="AS_UNIQUEID" val="2968"/>
</p:tagLst>
</file>

<file path=ppt/tags/tag156.xml><?xml version="1.0" encoding="utf-8"?>
<p:tagLst xmlns:p="http://schemas.openxmlformats.org/presentationml/2006/main">
  <p:tag name="AS_UNIQUEID" val="2969"/>
</p:tagLst>
</file>

<file path=ppt/tags/tag157.xml><?xml version="1.0" encoding="utf-8"?>
<p:tagLst xmlns:p="http://schemas.openxmlformats.org/presentationml/2006/main">
  <p:tag name="AS_UNIQUEID" val="2970"/>
</p:tagLst>
</file>

<file path=ppt/tags/tag158.xml><?xml version="1.0" encoding="utf-8"?>
<p:tagLst xmlns:p="http://schemas.openxmlformats.org/presentationml/2006/main">
  <p:tag name="AS_UNIQUEID" val="2971"/>
</p:tagLst>
</file>

<file path=ppt/tags/tag159.xml><?xml version="1.0" encoding="utf-8"?>
<p:tagLst xmlns:p="http://schemas.openxmlformats.org/presentationml/2006/main">
  <p:tag name="AS_UNIQUEID" val="2972"/>
</p:tagLst>
</file>

<file path=ppt/tags/tag16.xml><?xml version="1.0" encoding="utf-8"?>
<p:tagLst xmlns:p="http://schemas.openxmlformats.org/presentationml/2006/main">
  <p:tag name="AS_UNIQUEID" val="16134"/>
</p:tagLst>
</file>

<file path=ppt/tags/tag160.xml><?xml version="1.0" encoding="utf-8"?>
<p:tagLst xmlns:p="http://schemas.openxmlformats.org/presentationml/2006/main">
  <p:tag name="AS_UNIQUEID" val="16900"/>
</p:tagLst>
</file>

<file path=ppt/tags/tag161.xml><?xml version="1.0" encoding="utf-8"?>
<p:tagLst xmlns:p="http://schemas.openxmlformats.org/presentationml/2006/main">
  <p:tag name="AS_UNIQUEID" val="2975"/>
</p:tagLst>
</file>

<file path=ppt/tags/tag162.xml><?xml version="1.0" encoding="utf-8"?>
<p:tagLst xmlns:p="http://schemas.openxmlformats.org/presentationml/2006/main">
  <p:tag name="AS_UNIQUEID" val="2976"/>
</p:tagLst>
</file>

<file path=ppt/tags/tag163.xml><?xml version="1.0" encoding="utf-8"?>
<p:tagLst xmlns:p="http://schemas.openxmlformats.org/presentationml/2006/main">
  <p:tag name="AS_UNIQUEID" val="2977"/>
</p:tagLst>
</file>

<file path=ppt/tags/tag164.xml><?xml version="1.0" encoding="utf-8"?>
<p:tagLst xmlns:p="http://schemas.openxmlformats.org/presentationml/2006/main">
  <p:tag name="AS_UNIQUEID" val="2978"/>
</p:tagLst>
</file>

<file path=ppt/tags/tag165.xml><?xml version="1.0" encoding="utf-8"?>
<p:tagLst xmlns:p="http://schemas.openxmlformats.org/presentationml/2006/main">
  <p:tag name="AS_UNIQUEID" val="2979"/>
</p:tagLst>
</file>

<file path=ppt/tags/tag166.xml><?xml version="1.0" encoding="utf-8"?>
<p:tagLst xmlns:p="http://schemas.openxmlformats.org/presentationml/2006/main">
  <p:tag name="AS_UNIQUEID" val="2980"/>
</p:tagLst>
</file>

<file path=ppt/tags/tag167.xml><?xml version="1.0" encoding="utf-8"?>
<p:tagLst xmlns:p="http://schemas.openxmlformats.org/presentationml/2006/main">
  <p:tag name="AS_UNIQUEID" val="2981"/>
</p:tagLst>
</file>

<file path=ppt/tags/tag168.xml><?xml version="1.0" encoding="utf-8"?>
<p:tagLst xmlns:p="http://schemas.openxmlformats.org/presentationml/2006/main">
  <p:tag name="AS_UNIQUEID" val="16136"/>
</p:tagLst>
</file>

<file path=ppt/tags/tag169.xml><?xml version="1.0" encoding="utf-8"?>
<p:tagLst xmlns:p="http://schemas.openxmlformats.org/presentationml/2006/main">
  <p:tag name="AS_UNIQUEID" val="1277"/>
</p:tagLst>
</file>

<file path=ppt/tags/tag17.xml><?xml version="1.0" encoding="utf-8"?>
<p:tagLst xmlns:p="http://schemas.openxmlformats.org/presentationml/2006/main">
  <p:tag name="AS_UNIQUEID" val="16135"/>
</p:tagLst>
</file>

<file path=ppt/tags/tag170.xml><?xml version="1.0" encoding="utf-8"?>
<p:tagLst xmlns:p="http://schemas.openxmlformats.org/presentationml/2006/main">
  <p:tag name="AS_UNIQUEID" val="1558"/>
</p:tagLst>
</file>

<file path=ppt/tags/tag171.xml><?xml version="1.0" encoding="utf-8"?>
<p:tagLst xmlns:p="http://schemas.openxmlformats.org/presentationml/2006/main">
  <p:tag name="AS_UNIQUEID" val="1559"/>
</p:tagLst>
</file>

<file path=ppt/tags/tag172.xml><?xml version="1.0" encoding="utf-8"?>
<p:tagLst xmlns:p="http://schemas.openxmlformats.org/presentationml/2006/main">
  <p:tag name="AS_UNIQUEID" val="5073"/>
  <p:tag name="KSO_WM_UNIT_PLACING_PICTURE_USER_VIEWPORT" val="{&quot;height&quot;:5295,&quot;width&quot;:9000}"/>
</p:tagLst>
</file>

<file path=ppt/tags/tag173.xml><?xml version="1.0" encoding="utf-8"?>
<p:tagLst xmlns:p="http://schemas.openxmlformats.org/presentationml/2006/main">
  <p:tag name="AS_UNIQUEID" val="2310"/>
</p:tagLst>
</file>

<file path=ppt/tags/tag174.xml><?xml version="1.0" encoding="utf-8"?>
<p:tagLst xmlns:p="http://schemas.openxmlformats.org/presentationml/2006/main">
  <p:tag name="AS_UNIQUEID" val="2311"/>
</p:tagLst>
</file>

<file path=ppt/tags/tag175.xml><?xml version="1.0" encoding="utf-8"?>
<p:tagLst xmlns:p="http://schemas.openxmlformats.org/presentationml/2006/main">
  <p:tag name="AS_UNIQUEID" val="2312"/>
</p:tagLst>
</file>

<file path=ppt/tags/tag176.xml><?xml version="1.0" encoding="utf-8"?>
<p:tagLst xmlns:p="http://schemas.openxmlformats.org/presentationml/2006/main">
  <p:tag name="AS_UNIQUEID" val="2309"/>
</p:tagLst>
</file>

<file path=ppt/tags/tag177.xml><?xml version="1.0" encoding="utf-8"?>
<p:tagLst xmlns:p="http://schemas.openxmlformats.org/presentationml/2006/main">
  <p:tag name="AS_UNIQUEID" val="5073"/>
  <p:tag name="KSO_WM_UNIT_PLACING_PICTURE_USER_VIEWPORT" val="{&quot;height&quot;:5295,&quot;width&quot;:9000}"/>
</p:tagLst>
</file>

<file path=ppt/tags/tag178.xml><?xml version="1.0" encoding="utf-8"?>
<p:tagLst xmlns:p="http://schemas.openxmlformats.org/presentationml/2006/main">
  <p:tag name="AS_UNIQUEID" val="5073"/>
  <p:tag name="KSO_WM_UNIT_PLACING_PICTURE_USER_VIEWPORT" val="{&quot;height&quot;:5295,&quot;width&quot;:9000}"/>
</p:tagLst>
</file>

<file path=ppt/tags/tag179.xml><?xml version="1.0" encoding="utf-8"?>
<p:tagLst xmlns:p="http://schemas.openxmlformats.org/presentationml/2006/main">
  <p:tag name="AS_UNIQUEID" val="1559"/>
</p:tagLst>
</file>

<file path=ppt/tags/tag18.xml><?xml version="1.0" encoding="utf-8"?>
<p:tagLst xmlns:p="http://schemas.openxmlformats.org/presentationml/2006/main">
  <p:tag name="AS_UNIQUEID" val="16092"/>
</p:tagLst>
</file>

<file path=ppt/tags/tag180.xml><?xml version="1.0" encoding="utf-8"?>
<p:tagLst xmlns:p="http://schemas.openxmlformats.org/presentationml/2006/main">
  <p:tag name="AS_UNIQUEID" val="1559"/>
</p:tagLst>
</file>

<file path=ppt/tags/tag181.xml><?xml version="1.0" encoding="utf-8"?>
<p:tagLst xmlns:p="http://schemas.openxmlformats.org/presentationml/2006/main">
  <p:tag name="AS_UNIQUEID" val="16136"/>
</p:tagLst>
</file>

<file path=ppt/tags/tag182.xml><?xml version="1.0" encoding="utf-8"?>
<p:tagLst xmlns:p="http://schemas.openxmlformats.org/presentationml/2006/main">
  <p:tag name="AS_UNIQUEID" val="1277"/>
</p:tagLst>
</file>

<file path=ppt/tags/tag183.xml><?xml version="1.0" encoding="utf-8"?>
<p:tagLst xmlns:p="http://schemas.openxmlformats.org/presentationml/2006/main">
  <p:tag name="AS_UNIQUEID" val="5073"/>
  <p:tag name="KSO_WM_UNIT_PLACING_PICTURE_USER_VIEWPORT" val="{&quot;height&quot;:5295,&quot;width&quot;:9000}"/>
</p:tagLst>
</file>

<file path=ppt/tags/tag184.xml><?xml version="1.0" encoding="utf-8"?>
<p:tagLst xmlns:p="http://schemas.openxmlformats.org/presentationml/2006/main">
  <p:tag name="AS_UNIQUEID" val="2310"/>
</p:tagLst>
</file>

<file path=ppt/tags/tag185.xml><?xml version="1.0" encoding="utf-8"?>
<p:tagLst xmlns:p="http://schemas.openxmlformats.org/presentationml/2006/main">
  <p:tag name="AS_UNIQUEID" val="2311"/>
</p:tagLst>
</file>

<file path=ppt/tags/tag186.xml><?xml version="1.0" encoding="utf-8"?>
<p:tagLst xmlns:p="http://schemas.openxmlformats.org/presentationml/2006/main">
  <p:tag name="AS_UNIQUEID" val="2312"/>
</p:tagLst>
</file>

<file path=ppt/tags/tag187.xml><?xml version="1.0" encoding="utf-8"?>
<p:tagLst xmlns:p="http://schemas.openxmlformats.org/presentationml/2006/main">
  <p:tag name="AS_UNIQUEID" val="2309"/>
</p:tagLst>
</file>

<file path=ppt/tags/tag188.xml><?xml version="1.0" encoding="utf-8"?>
<p:tagLst xmlns:p="http://schemas.openxmlformats.org/presentationml/2006/main">
  <p:tag name="AS_UNIQUEID" val="5073"/>
  <p:tag name="KSO_WM_UNIT_PLACING_PICTURE_USER_VIEWPORT" val="{&quot;height&quot;:5295,&quot;width&quot;:9000}"/>
</p:tagLst>
</file>

<file path=ppt/tags/tag189.xml><?xml version="1.0" encoding="utf-8"?>
<p:tagLst xmlns:p="http://schemas.openxmlformats.org/presentationml/2006/main">
  <p:tag name="AS_UNIQUEID" val="5073"/>
  <p:tag name="KSO_WM_UNIT_PLACING_PICTURE_USER_VIEWPORT" val="{&quot;height&quot;:5295,&quot;width&quot;:9000}"/>
</p:tagLst>
</file>

<file path=ppt/tags/tag19.xml><?xml version="1.0" encoding="utf-8"?>
<p:tagLst xmlns:p="http://schemas.openxmlformats.org/presentationml/2006/main">
  <p:tag name="AS_UNIQUEID" val="16093"/>
</p:tagLst>
</file>

<file path=ppt/tags/tag190.xml><?xml version="1.0" encoding="utf-8"?>
<p:tagLst xmlns:p="http://schemas.openxmlformats.org/presentationml/2006/main">
  <p:tag name="AS_UNIQUEID" val="16136"/>
</p:tagLst>
</file>

<file path=ppt/tags/tag191.xml><?xml version="1.0" encoding="utf-8"?>
<p:tagLst xmlns:p="http://schemas.openxmlformats.org/presentationml/2006/main">
  <p:tag name="AS_UNIQUEID" val="9736"/>
</p:tagLst>
</file>

<file path=ppt/tags/tag192.xml><?xml version="1.0" encoding="utf-8"?>
<p:tagLst xmlns:p="http://schemas.openxmlformats.org/presentationml/2006/main">
  <p:tag name="AS_UNIQUEID" val="9724"/>
</p:tagLst>
</file>

<file path=ppt/tags/tag193.xml><?xml version="1.0" encoding="utf-8"?>
<p:tagLst xmlns:p="http://schemas.openxmlformats.org/presentationml/2006/main">
  <p:tag name="AS_UNIQUEID" val="1277"/>
</p:tagLst>
</file>

<file path=ppt/tags/tag194.xml><?xml version="1.0" encoding="utf-8"?>
<p:tagLst xmlns:p="http://schemas.openxmlformats.org/presentationml/2006/main">
  <p:tag name="AS_UNIQUEID" val="9715"/>
</p:tagLst>
</file>

<file path=ppt/tags/tag195.xml><?xml version="1.0" encoding="utf-8"?>
<p:tagLst xmlns:p="http://schemas.openxmlformats.org/presentationml/2006/main">
  <p:tag name="AS_UNIQUEID" val="1544"/>
</p:tagLst>
</file>

<file path=ppt/tags/tag196.xml><?xml version="1.0" encoding="utf-8"?>
<p:tagLst xmlns:p="http://schemas.openxmlformats.org/presentationml/2006/main">
  <p:tag name="AS_UNIQUEID" val="1545"/>
</p:tagLst>
</file>

<file path=ppt/tags/tag197.xml><?xml version="1.0" encoding="utf-8"?>
<p:tagLst xmlns:p="http://schemas.openxmlformats.org/presentationml/2006/main">
  <p:tag name="AS_UNIQUEID" val="1547"/>
</p:tagLst>
</file>

<file path=ppt/tags/tag198.xml><?xml version="1.0" encoding="utf-8"?>
<p:tagLst xmlns:p="http://schemas.openxmlformats.org/presentationml/2006/main">
  <p:tag name="AS_UNIQUEID" val="1546"/>
</p:tagLst>
</file>

<file path=ppt/tags/tag199.xml><?xml version="1.0" encoding="utf-8"?>
<p:tagLst xmlns:p="http://schemas.openxmlformats.org/presentationml/2006/main">
  <p:tag name="AS_UNIQUEID" val="9716"/>
</p:tagLst>
</file>

<file path=ppt/tags/tag2.xml><?xml version="1.0" encoding="utf-8"?>
<p:tagLst xmlns:p="http://schemas.openxmlformats.org/presentationml/2006/main">
  <p:tag name="AS_UNIQUEID" val="16132"/>
</p:tagLst>
</file>

<file path=ppt/tags/tag20.xml><?xml version="1.0" encoding="utf-8"?>
<p:tagLst xmlns:p="http://schemas.openxmlformats.org/presentationml/2006/main">
  <p:tag name="AS_UNIQUEID" val="16131"/>
</p:tagLst>
</file>

<file path=ppt/tags/tag200.xml><?xml version="1.0" encoding="utf-8"?>
<p:tagLst xmlns:p="http://schemas.openxmlformats.org/presentationml/2006/main">
  <p:tag name="AS_UNIQUEID" val="9717"/>
</p:tagLst>
</file>

<file path=ppt/tags/tag201.xml><?xml version="1.0" encoding="utf-8"?>
<p:tagLst xmlns:p="http://schemas.openxmlformats.org/presentationml/2006/main">
  <p:tag name="AS_UNIQUEID" val="9719"/>
</p:tagLst>
</file>

<file path=ppt/tags/tag202.xml><?xml version="1.0" encoding="utf-8"?>
<p:tagLst xmlns:p="http://schemas.openxmlformats.org/presentationml/2006/main">
  <p:tag name="AS_UNIQUEID" val="9720"/>
</p:tagLst>
</file>

<file path=ppt/tags/tag203.xml><?xml version="1.0" encoding="utf-8"?>
<p:tagLst xmlns:p="http://schemas.openxmlformats.org/presentationml/2006/main">
  <p:tag name="AS_UNIQUEID" val="9721"/>
</p:tagLst>
</file>

<file path=ppt/tags/tag204.xml><?xml version="1.0" encoding="utf-8"?>
<p:tagLst xmlns:p="http://schemas.openxmlformats.org/presentationml/2006/main">
  <p:tag name="AS_UNIQUEID" val="9722"/>
</p:tagLst>
</file>

<file path=ppt/tags/tag205.xml><?xml version="1.0" encoding="utf-8"?>
<p:tagLst xmlns:p="http://schemas.openxmlformats.org/presentationml/2006/main">
  <p:tag name="AS_UNIQUEID" val="9723"/>
</p:tagLst>
</file>

<file path=ppt/tags/tag206.xml><?xml version="1.0" encoding="utf-8"?>
<p:tagLst xmlns:p="http://schemas.openxmlformats.org/presentationml/2006/main">
  <p:tag name="AS_UNIQUEID" val="9725"/>
</p:tagLst>
</file>

<file path=ppt/tags/tag207.xml><?xml version="1.0" encoding="utf-8"?>
<p:tagLst xmlns:p="http://schemas.openxmlformats.org/presentationml/2006/main">
  <p:tag name="AS_UNIQUEID" val="9726"/>
</p:tagLst>
</file>

<file path=ppt/tags/tag208.xml><?xml version="1.0" encoding="utf-8"?>
<p:tagLst xmlns:p="http://schemas.openxmlformats.org/presentationml/2006/main">
  <p:tag name="AS_UNIQUEID" val="9727"/>
</p:tagLst>
</file>

<file path=ppt/tags/tag209.xml><?xml version="1.0" encoding="utf-8"?>
<p:tagLst xmlns:p="http://schemas.openxmlformats.org/presentationml/2006/main">
  <p:tag name="AS_UNIQUEID" val="9728"/>
</p:tagLst>
</file>

<file path=ppt/tags/tag21.xml><?xml version="1.0" encoding="utf-8"?>
<p:tagLst xmlns:p="http://schemas.openxmlformats.org/presentationml/2006/main">
  <p:tag name="AS_UNIQUEID" val="16132"/>
</p:tagLst>
</file>

<file path=ppt/tags/tag210.xml><?xml version="1.0" encoding="utf-8"?>
<p:tagLst xmlns:p="http://schemas.openxmlformats.org/presentationml/2006/main">
  <p:tag name="AS_UNIQUEID" val="9729"/>
</p:tagLst>
</file>

<file path=ppt/tags/tag211.xml><?xml version="1.0" encoding="utf-8"?>
<p:tagLst xmlns:p="http://schemas.openxmlformats.org/presentationml/2006/main">
  <p:tag name="AS_UNIQUEID" val="9734"/>
</p:tagLst>
</file>

<file path=ppt/tags/tag212.xml><?xml version="1.0" encoding="utf-8"?>
<p:tagLst xmlns:p="http://schemas.openxmlformats.org/presentationml/2006/main">
  <p:tag name="AS_UNIQUEID" val="9735"/>
</p:tagLst>
</file>

<file path=ppt/tags/tag213.xml><?xml version="1.0" encoding="utf-8"?>
<p:tagLst xmlns:p="http://schemas.openxmlformats.org/presentationml/2006/main">
  <p:tag name="AS_UNIQUEID" val="9718"/>
</p:tagLst>
</file>

<file path=ppt/tags/tag214.xml><?xml version="1.0" encoding="utf-8"?>
<p:tagLst xmlns:p="http://schemas.openxmlformats.org/presentationml/2006/main">
  <p:tag name="AS_UNIQUEID" val="1368"/>
</p:tagLst>
</file>

<file path=ppt/tags/tag215.xml><?xml version="1.0" encoding="utf-8"?>
<p:tagLst xmlns:p="http://schemas.openxmlformats.org/presentationml/2006/main">
  <p:tag name="AS_UNIQUEID" val="1209"/>
</p:tagLst>
</file>

<file path=ppt/tags/tag216.xml><?xml version="1.0" encoding="utf-8"?>
<p:tagLst xmlns:p="http://schemas.openxmlformats.org/presentationml/2006/main">
  <p:tag name="AS_UNIQUEID" val="1210"/>
</p:tagLst>
</file>

<file path=ppt/tags/tag217.xml><?xml version="1.0" encoding="utf-8"?>
<p:tagLst xmlns:p="http://schemas.openxmlformats.org/presentationml/2006/main">
  <p:tag name="AS_UNIQUEID" val="16136"/>
</p:tagLst>
</file>

<file path=ppt/tags/tag218.xml><?xml version="1.0" encoding="utf-8"?>
<p:tagLst xmlns:p="http://schemas.openxmlformats.org/presentationml/2006/main">
  <p:tag name="AS_UNIQUEID" val="1369"/>
</p:tagLst>
</file>

<file path=ppt/tags/tag219.xml><?xml version="1.0" encoding="utf-8"?>
<p:tagLst xmlns:p="http://schemas.openxmlformats.org/presentationml/2006/main">
  <p:tag name="AS_UNIQUEID" val="59"/>
</p:tagLst>
</file>

<file path=ppt/tags/tag22.xml><?xml version="1.0" encoding="utf-8"?>
<p:tagLst xmlns:p="http://schemas.openxmlformats.org/presentationml/2006/main">
  <p:tag name="AS_UNIQUEID" val="16133"/>
</p:tagLst>
</file>

<file path=ppt/tags/tag220.xml><?xml version="1.0" encoding="utf-8"?>
<p:tagLst xmlns:p="http://schemas.openxmlformats.org/presentationml/2006/main">
  <p:tag name="AS_UNIQUEID" val="59"/>
</p:tagLst>
</file>

<file path=ppt/tags/tag221.xml><?xml version="1.0" encoding="utf-8"?>
<p:tagLst xmlns:p="http://schemas.openxmlformats.org/presentationml/2006/main">
  <p:tag name="AS_UNIQUEID" val="16136"/>
</p:tagLst>
</file>

<file path=ppt/tags/tag222.xml><?xml version="1.0" encoding="utf-8"?>
<p:tagLst xmlns:p="http://schemas.openxmlformats.org/presentationml/2006/main">
  <p:tag name="AS_UNIQUEID" val="1277"/>
</p:tagLst>
</file>

<file path=ppt/tags/tag223.xml><?xml version="1.0" encoding="utf-8"?>
<p:tagLst xmlns:p="http://schemas.openxmlformats.org/presentationml/2006/main">
  <p:tag name="AS_UNIQUEID" val="18624"/>
</p:tagLst>
</file>

<file path=ppt/tags/tag224.xml><?xml version="1.0" encoding="utf-8"?>
<p:tagLst xmlns:p="http://schemas.openxmlformats.org/presentationml/2006/main">
  <p:tag name="AS_UNIQUEID" val="1578"/>
</p:tagLst>
</file>

<file path=ppt/tags/tag225.xml><?xml version="1.0" encoding="utf-8"?>
<p:tagLst xmlns:p="http://schemas.openxmlformats.org/presentationml/2006/main">
  <p:tag name="AS_UNIQUEID" val="1579"/>
</p:tagLst>
</file>

<file path=ppt/tags/tag226.xml><?xml version="1.0" encoding="utf-8"?>
<p:tagLst xmlns:p="http://schemas.openxmlformats.org/presentationml/2006/main">
  <p:tag name="AS_UNIQUEID" val="1580"/>
</p:tagLst>
</file>

<file path=ppt/tags/tag227.xml><?xml version="1.0" encoding="utf-8"?>
<p:tagLst xmlns:p="http://schemas.openxmlformats.org/presentationml/2006/main">
  <p:tag name="AS_UNIQUEID" val="1581"/>
</p:tagLst>
</file>

<file path=ppt/tags/tag228.xml><?xml version="1.0" encoding="utf-8"?>
<p:tagLst xmlns:p="http://schemas.openxmlformats.org/presentationml/2006/main">
  <p:tag name="AS_UNIQUEID" val="1582"/>
</p:tagLst>
</file>

<file path=ppt/tags/tag229.xml><?xml version="1.0" encoding="utf-8"?>
<p:tagLst xmlns:p="http://schemas.openxmlformats.org/presentationml/2006/main">
  <p:tag name="AS_UNIQUEID" val="59"/>
</p:tagLst>
</file>

<file path=ppt/tags/tag23.xml><?xml version="1.0" encoding="utf-8"?>
<p:tagLst xmlns:p="http://schemas.openxmlformats.org/presentationml/2006/main">
  <p:tag name="AS_UNIQUEID" val="16134"/>
</p:tagLst>
</file>

<file path=ppt/tags/tag230.xml><?xml version="1.0" encoding="utf-8"?>
<p:tagLst xmlns:p="http://schemas.openxmlformats.org/presentationml/2006/main">
  <p:tag name="AS_UNIQUEID" val="59"/>
</p:tagLst>
</file>

<file path=ppt/tags/tag231.xml><?xml version="1.0" encoding="utf-8"?>
<p:tagLst xmlns:p="http://schemas.openxmlformats.org/presentationml/2006/main">
  <p:tag name="AS_UNIQUEID" val="1587"/>
</p:tagLst>
</file>

<file path=ppt/tags/tag232.xml><?xml version="1.0" encoding="utf-8"?>
<p:tagLst xmlns:p="http://schemas.openxmlformats.org/presentationml/2006/main">
  <p:tag name="AS_UNIQUEID" val="1588"/>
</p:tagLst>
</file>

<file path=ppt/tags/tag233.xml><?xml version="1.0" encoding="utf-8"?>
<p:tagLst xmlns:p="http://schemas.openxmlformats.org/presentationml/2006/main">
  <p:tag name="AS_UNIQUEID" val="16136"/>
</p:tagLst>
</file>

<file path=ppt/tags/tag234.xml><?xml version="1.0" encoding="utf-8"?>
<p:tagLst xmlns:p="http://schemas.openxmlformats.org/presentationml/2006/main">
  <p:tag name="AS_UNIQUEID" val="1277"/>
</p:tagLst>
</file>

<file path=ppt/tags/tag235.xml><?xml version="1.0" encoding="utf-8"?>
<p:tagLst xmlns:p="http://schemas.openxmlformats.org/presentationml/2006/main">
  <p:tag name="AS_UNIQUEID" val="2500"/>
</p:tagLst>
</file>

<file path=ppt/tags/tag236.xml><?xml version="1.0" encoding="utf-8"?>
<p:tagLst xmlns:p="http://schemas.openxmlformats.org/presentationml/2006/main">
  <p:tag name="AS_UNIQUEID" val="2502"/>
</p:tagLst>
</file>

<file path=ppt/tags/tag237.xml><?xml version="1.0" encoding="utf-8"?>
<p:tagLst xmlns:p="http://schemas.openxmlformats.org/presentationml/2006/main">
  <p:tag name="AS_UNIQUEID" val="16136"/>
</p:tagLst>
</file>

<file path=ppt/tags/tag238.xml><?xml version="1.0" encoding="utf-8"?>
<p:tagLst xmlns:p="http://schemas.openxmlformats.org/presentationml/2006/main">
  <p:tag name="AS_UNIQUEID" val="1208"/>
</p:tagLst>
</file>

<file path=ppt/tags/tag239.xml><?xml version="1.0" encoding="utf-8"?>
<p:tagLst xmlns:p="http://schemas.openxmlformats.org/presentationml/2006/main">
  <p:tag name="AS_UNIQUEID" val="1209"/>
</p:tagLst>
</file>

<file path=ppt/tags/tag24.xml><?xml version="1.0" encoding="utf-8"?>
<p:tagLst xmlns:p="http://schemas.openxmlformats.org/presentationml/2006/main">
  <p:tag name="AS_UNIQUEID" val="16135"/>
</p:tagLst>
</file>

<file path=ppt/tags/tag240.xml><?xml version="1.0" encoding="utf-8"?>
<p:tagLst xmlns:p="http://schemas.openxmlformats.org/presentationml/2006/main">
  <p:tag name="AS_UNIQUEID" val="1210"/>
</p:tagLst>
</file>

<file path=ppt/tags/tag241.xml><?xml version="1.0" encoding="utf-8"?>
<p:tagLst xmlns:p="http://schemas.openxmlformats.org/presentationml/2006/main">
  <p:tag name="AS_UNIQUEID" val="1214"/>
</p:tagLst>
</file>

<file path=ppt/tags/tag242.xml><?xml version="1.0" encoding="utf-8"?>
<p:tagLst xmlns:p="http://schemas.openxmlformats.org/presentationml/2006/main">
  <p:tag name="AS_UNIQUEID" val="1216"/>
</p:tagLst>
</file>

<file path=ppt/tags/tag243.xml><?xml version="1.0" encoding="utf-8"?>
<p:tagLst xmlns:p="http://schemas.openxmlformats.org/presentationml/2006/main">
  <p:tag name="AS_UNIQUEID" val="1217"/>
</p:tagLst>
</file>

<file path=ppt/tags/tag244.xml><?xml version="1.0" encoding="utf-8"?>
<p:tagLst xmlns:p="http://schemas.openxmlformats.org/presentationml/2006/main">
  <p:tag name="AS_UNIQUEID" val="1211"/>
</p:tagLst>
</file>

<file path=ppt/tags/tag245.xml><?xml version="1.0" encoding="utf-8"?>
<p:tagLst xmlns:p="http://schemas.openxmlformats.org/presentationml/2006/main">
  <p:tag name="AS_UNIQUEID" val="1212"/>
</p:tagLst>
</file>

<file path=ppt/tags/tag246.xml><?xml version="1.0" encoding="utf-8"?>
<p:tagLst xmlns:p="http://schemas.openxmlformats.org/presentationml/2006/main">
  <p:tag name="AS_UNIQUEID" val="1213"/>
</p:tagLst>
</file>

<file path=ppt/tags/tag247.xml><?xml version="1.0" encoding="utf-8"?>
<p:tagLst xmlns:p="http://schemas.openxmlformats.org/presentationml/2006/main">
  <p:tag name="AS_UNIQUEID" val="5076"/>
</p:tagLst>
</file>

<file path=ppt/tags/tag248.xml><?xml version="1.0" encoding="utf-8"?>
<p:tagLst xmlns:p="http://schemas.openxmlformats.org/presentationml/2006/main">
  <p:tag name="AS_UNIQUEID" val="5077"/>
</p:tagLst>
</file>

<file path=ppt/tags/tag249.xml><?xml version="1.0" encoding="utf-8"?>
<p:tagLst xmlns:p="http://schemas.openxmlformats.org/presentationml/2006/main">
  <p:tag name="AS_UNIQUEID" val="1277"/>
</p:tagLst>
</file>

<file path=ppt/tags/tag25.xml><?xml version="1.0" encoding="utf-8"?>
<p:tagLst xmlns:p="http://schemas.openxmlformats.org/presentationml/2006/main">
  <p:tag name="AS_UNIQUEID" val="16092"/>
</p:tagLst>
</file>

<file path=ppt/tags/tag250.xml><?xml version="1.0" encoding="utf-8"?>
<p:tagLst xmlns:p="http://schemas.openxmlformats.org/presentationml/2006/main">
  <p:tag name="AS_UNIQUEID" val="1277"/>
</p:tagLst>
</file>

<file path=ppt/tags/tag251.xml><?xml version="1.0" encoding="utf-8"?>
<p:tagLst xmlns:p="http://schemas.openxmlformats.org/presentationml/2006/main">
  <p:tag name="AS_UNIQUEID" val="1277"/>
</p:tagLst>
</file>

<file path=ppt/tags/tag252.xml><?xml version="1.0" encoding="utf-8"?>
<p:tagLst xmlns:p="http://schemas.openxmlformats.org/presentationml/2006/main">
  <p:tag name="AS_UNIQUEID" val="16136"/>
</p:tagLst>
</file>

<file path=ppt/tags/tag253.xml><?xml version="1.0" encoding="utf-8"?>
<p:tagLst xmlns:p="http://schemas.openxmlformats.org/presentationml/2006/main">
  <p:tag name="AS_UNIQUEID" val="1277"/>
</p:tagLst>
</file>

<file path=ppt/tags/tag254.xml><?xml version="1.0" encoding="utf-8"?>
<p:tagLst xmlns:p="http://schemas.openxmlformats.org/presentationml/2006/main">
  <p:tag name="AS_UNIQUEID" val="18434"/>
</p:tagLst>
</file>

<file path=ppt/tags/tag255.xml><?xml version="1.0" encoding="utf-8"?>
<p:tagLst xmlns:p="http://schemas.openxmlformats.org/presentationml/2006/main">
  <p:tag name="AS_UNIQUEID" val="18434"/>
</p:tagLst>
</file>

<file path=ppt/tags/tag256.xml><?xml version="1.0" encoding="utf-8"?>
<p:tagLst xmlns:p="http://schemas.openxmlformats.org/presentationml/2006/main">
  <p:tag name="AS_UNIQUEID" val="16136"/>
</p:tagLst>
</file>

<file path=ppt/tags/tag257.xml><?xml version="1.0" encoding="utf-8"?>
<p:tagLst xmlns:p="http://schemas.openxmlformats.org/presentationml/2006/main">
  <p:tag name="AS_UNIQUEID" val="1574"/>
  <p:tag name="KSO_WM_UNIT_TABLE_BEAUTIFY" val="smartTable{2a190b93-54eb-4619-9749-c3e11dea3eee}"/>
</p:tagLst>
</file>

<file path=ppt/tags/tag258.xml><?xml version="1.0" encoding="utf-8"?>
<p:tagLst xmlns:p="http://schemas.openxmlformats.org/presentationml/2006/main">
  <p:tag name="AS_UNIQUEID" val="1433"/>
</p:tagLst>
</file>

<file path=ppt/tags/tag259.xml><?xml version="1.0" encoding="utf-8"?>
<p:tagLst xmlns:p="http://schemas.openxmlformats.org/presentationml/2006/main">
  <p:tag name="AS_UNIQUEID" val="1434"/>
</p:tagLst>
</file>

<file path=ppt/tags/tag26.xml><?xml version="1.0" encoding="utf-8"?>
<p:tagLst xmlns:p="http://schemas.openxmlformats.org/presentationml/2006/main">
  <p:tag name="AS_UNIQUEID" val="16093"/>
</p:tagLst>
</file>

<file path=ppt/tags/tag260.xml><?xml version="1.0" encoding="utf-8"?>
<p:tagLst xmlns:p="http://schemas.openxmlformats.org/presentationml/2006/main">
  <p:tag name="AS_UNIQUEID" val="1435"/>
</p:tagLst>
</file>

<file path=ppt/tags/tag261.xml><?xml version="1.0" encoding="utf-8"?>
<p:tagLst xmlns:p="http://schemas.openxmlformats.org/presentationml/2006/main">
  <p:tag name="AS_UNIQUEID" val="1436"/>
</p:tagLst>
</file>

<file path=ppt/tags/tag262.xml><?xml version="1.0" encoding="utf-8"?>
<p:tagLst xmlns:p="http://schemas.openxmlformats.org/presentationml/2006/main">
  <p:tag name="AS_UNIQUEID" val="1437"/>
</p:tagLst>
</file>

<file path=ppt/tags/tag263.xml><?xml version="1.0" encoding="utf-8"?>
<p:tagLst xmlns:p="http://schemas.openxmlformats.org/presentationml/2006/main">
  <p:tag name="AS_UNIQUEID" val="1438"/>
</p:tagLst>
</file>

<file path=ppt/tags/tag264.xml><?xml version="1.0" encoding="utf-8"?>
<p:tagLst xmlns:p="http://schemas.openxmlformats.org/presentationml/2006/main">
  <p:tag name="AS_UNIQUEID" val="1439"/>
</p:tagLst>
</file>

<file path=ppt/tags/tag265.xml><?xml version="1.0" encoding="utf-8"?>
<p:tagLst xmlns:p="http://schemas.openxmlformats.org/presentationml/2006/main">
  <p:tag name="AS_UNIQUEID" val="1440"/>
</p:tagLst>
</file>

<file path=ppt/tags/tag266.xml><?xml version="1.0" encoding="utf-8"?>
<p:tagLst xmlns:p="http://schemas.openxmlformats.org/presentationml/2006/main">
  <p:tag name="AS_UNIQUEID" val="1441"/>
</p:tagLst>
</file>

<file path=ppt/tags/tag267.xml><?xml version="1.0" encoding="utf-8"?>
<p:tagLst xmlns:p="http://schemas.openxmlformats.org/presentationml/2006/main">
  <p:tag name="AS_UNIQUEID" val="16136"/>
</p:tagLst>
</file>

<file path=ppt/tags/tag268.xml><?xml version="1.0" encoding="utf-8"?>
<p:tagLst xmlns:p="http://schemas.openxmlformats.org/presentationml/2006/main">
  <p:tag name="AS_UNIQUEID" val="1354"/>
</p:tagLst>
</file>

<file path=ppt/tags/tag269.xml><?xml version="1.0" encoding="utf-8"?>
<p:tagLst xmlns:p="http://schemas.openxmlformats.org/presentationml/2006/main">
  <p:tag name="AS_UNIQUEID" val="1355"/>
</p:tagLst>
</file>

<file path=ppt/tags/tag27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70.xml><?xml version="1.0" encoding="utf-8"?>
<p:tagLst xmlns:p="http://schemas.openxmlformats.org/presentationml/2006/main">
  <p:tag name="AS_UNIQUEID" val="1356"/>
</p:tagLst>
</file>

<file path=ppt/tags/tag271.xml><?xml version="1.0" encoding="utf-8"?>
<p:tagLst xmlns:p="http://schemas.openxmlformats.org/presentationml/2006/main">
  <p:tag name="AS_UNIQUEID" val="1357"/>
</p:tagLst>
</file>

<file path=ppt/tags/tag272.xml><?xml version="1.0" encoding="utf-8"?>
<p:tagLst xmlns:p="http://schemas.openxmlformats.org/presentationml/2006/main">
  <p:tag name="AS_UNIQUEID" val="1359"/>
</p:tagLst>
</file>

<file path=ppt/tags/tag273.xml><?xml version="1.0" encoding="utf-8"?>
<p:tagLst xmlns:p="http://schemas.openxmlformats.org/presentationml/2006/main">
  <p:tag name="AS_UNIQUEID" val="1312"/>
</p:tagLst>
</file>

<file path=ppt/tags/tag274.xml><?xml version="1.0" encoding="utf-8"?>
<p:tagLst xmlns:p="http://schemas.openxmlformats.org/presentationml/2006/main">
  <p:tag name="AS_UNIQUEID" val="3038"/>
</p:tagLst>
</file>

<file path=ppt/tags/tag275.xml><?xml version="1.0" encoding="utf-8"?>
<p:tagLst xmlns:p="http://schemas.openxmlformats.org/presentationml/2006/main">
  <p:tag name="AS_UNIQUEID" val="3039"/>
</p:tagLst>
</file>

<file path=ppt/tags/tag276.xml><?xml version="1.0" encoding="utf-8"?>
<p:tagLst xmlns:p="http://schemas.openxmlformats.org/presentationml/2006/main">
  <p:tag name="AS_UNIQUEID" val="3040"/>
</p:tagLst>
</file>

<file path=ppt/tags/tag277.xml><?xml version="1.0" encoding="utf-8"?>
<p:tagLst xmlns:p="http://schemas.openxmlformats.org/presentationml/2006/main">
  <p:tag name="AS_UNIQUEID" val="3041"/>
</p:tagLst>
</file>

<file path=ppt/tags/tag278.xml><?xml version="1.0" encoding="utf-8"?>
<p:tagLst xmlns:p="http://schemas.openxmlformats.org/presentationml/2006/main">
  <p:tag name="AS_UNIQUEID" val="3042"/>
</p:tagLst>
</file>

<file path=ppt/tags/tag279.xml><?xml version="1.0" encoding="utf-8"?>
<p:tagLst xmlns:p="http://schemas.openxmlformats.org/presentationml/2006/main">
  <p:tag name="AS_UNIQUEID" val="6828"/>
  <p:tag name="KSO_WM_BEAUTIFY_FLAG" val=""/>
</p:tagLst>
</file>

<file path=ppt/tags/tag28.xml><?xml version="1.0" encoding="utf-8"?>
<p:tagLst xmlns:p="http://schemas.openxmlformats.org/presentationml/2006/main">
  <p:tag name="AS_UNIQUEID" val="954"/>
</p:tagLst>
</file>

<file path=ppt/tags/tag280.xml><?xml version="1.0" encoding="utf-8"?>
<p:tagLst xmlns:p="http://schemas.openxmlformats.org/presentationml/2006/main">
  <p:tag name="KSO_WM_BEAUTIFY_FLAG" val="#wm#"/>
  <p:tag name="KSO_WM_SLIDE_ID" val="custom20187308_1"/>
  <p:tag name="KSO_WM_SLIDE_INDEX" val="1"/>
  <p:tag name="KSO_WM_SLIDE_ITEM_CNT" val="0"/>
  <p:tag name="KSO_WM_SLIDE_LAYOUT" val="a_b"/>
  <p:tag name="KSO_WM_SLIDE_LAYOUT_CNT" val="1_1"/>
  <p:tag name="KSO_WM_SLIDE_SUBTYPE" val="pureTxt"/>
  <p:tag name="KSO_WM_SLIDE_TYPE" val="title"/>
  <p:tag name="KSO_WM_TAG_VERSION" val="1.0"/>
  <p:tag name="KSO_WM_TEMPLATE_CATEGORY" val="custom"/>
  <p:tag name="KSO_WM_TEMPLATE_INDEX" val="20187308"/>
  <p:tag name="KSO_WM_TEMPLATE_SUBCATEGORY" val="0"/>
  <p:tag name="KSO_WM_TEMPLATE_THUMBS_INDEX" val="1、2、3、6、8、10、11、12、15"/>
</p:tagLst>
</file>

<file path=ppt/tags/tag281.xml><?xml version="1.0" encoding="utf-8"?>
<p:tagLst xmlns:p="http://schemas.openxmlformats.org/presentationml/2006/main">
  <p:tag name="AS_UNIQUEID" val="3034"/>
</p:tagLst>
</file>

<file path=ppt/tags/tag282.xml><?xml version="1.0" encoding="utf-8"?>
<p:tagLst xmlns:p="http://schemas.openxmlformats.org/presentationml/2006/main">
  <p:tag name="AS_UNIQUEID" val="3035"/>
</p:tagLst>
</file>

<file path=ppt/tags/tag283.xml><?xml version="1.0" encoding="utf-8"?>
<p:tagLst xmlns:p="http://schemas.openxmlformats.org/presentationml/2006/main">
  <p:tag name="AS_UNIQUEID" val="3036"/>
</p:tagLst>
</file>

<file path=ppt/tags/tag284.xml><?xml version="1.0" encoding="utf-8"?>
<p:tagLst xmlns:p="http://schemas.openxmlformats.org/presentationml/2006/main">
  <p:tag name="AS_UNIQUEID" val="3038"/>
</p:tagLst>
</file>

<file path=ppt/tags/tag285.xml><?xml version="1.0" encoding="utf-8"?>
<p:tagLst xmlns:p="http://schemas.openxmlformats.org/presentationml/2006/main">
  <p:tag name="AS_UNIQUEID" val="3042"/>
</p:tagLst>
</file>

<file path=ppt/tags/tag286.xml><?xml version="1.0" encoding="utf-8"?>
<p:tagLst xmlns:p="http://schemas.openxmlformats.org/presentationml/2006/main">
  <p:tag name="AS_UNIQUEID" val="6828"/>
  <p:tag name="KSO_WM_BEAUTIFY_FLAG" val=""/>
</p:tagLst>
</file>

<file path=ppt/tags/tag287.xml><?xml version="1.0" encoding="utf-8"?>
<p:tagLst xmlns:p="http://schemas.openxmlformats.org/presentationml/2006/main">
  <p:tag name="KSO_WM_BEAUTIFY_FLAG" val="#wm#"/>
  <p:tag name="KSO_WM_SLIDE_ID" val="custom20187308_1"/>
  <p:tag name="KSO_WM_SLIDE_INDEX" val="1"/>
  <p:tag name="KSO_WM_SLIDE_ITEM_CNT" val="0"/>
  <p:tag name="KSO_WM_SLIDE_LAYOUT" val="a_b"/>
  <p:tag name="KSO_WM_SLIDE_LAYOUT_CNT" val="1_1"/>
  <p:tag name="KSO_WM_SLIDE_SUBTYPE" val="pureTxt"/>
  <p:tag name="KSO_WM_SLIDE_TYPE" val="title"/>
  <p:tag name="KSO_WM_TAG_VERSION" val="1.0"/>
  <p:tag name="KSO_WM_TEMPLATE_CATEGORY" val="custom"/>
  <p:tag name="KSO_WM_TEMPLATE_INDEX" val="20187308"/>
  <p:tag name="KSO_WM_TEMPLATE_SUBCATEGORY" val="0"/>
  <p:tag name="KSO_WM_TEMPLATE_THUMBS_INDEX" val="1、2、3、6、8、10、11、12、15"/>
</p:tagLst>
</file>

<file path=ppt/tags/tag288.xml><?xml version="1.0" encoding="utf-8"?>
<p:tagLst xmlns:p="http://schemas.openxmlformats.org/presentationml/2006/main">
  <p:tag name="AS_UNIQUEID" val="3034"/>
</p:tagLst>
</file>

<file path=ppt/tags/tag289.xml><?xml version="1.0" encoding="utf-8"?>
<p:tagLst xmlns:p="http://schemas.openxmlformats.org/presentationml/2006/main">
  <p:tag name="AS_UNIQUEID" val="3035"/>
</p:tagLst>
</file>

<file path=ppt/tags/tag29.xml><?xml version="1.0" encoding="utf-8"?>
<p:tagLst xmlns:p="http://schemas.openxmlformats.org/presentationml/2006/main">
  <p:tag name="AS_UNIQUEID" val="16136"/>
</p:tagLst>
</file>

<file path=ppt/tags/tag290.xml><?xml version="1.0" encoding="utf-8"?>
<p:tagLst xmlns:p="http://schemas.openxmlformats.org/presentationml/2006/main">
  <p:tag name="AS_UNIQUEID" val="3036"/>
</p:tagLst>
</file>

<file path=ppt/tags/tag291.xml><?xml version="1.0" encoding="utf-8"?>
<p:tagLst xmlns:p="http://schemas.openxmlformats.org/presentationml/2006/main">
  <p:tag name="AS_UNIQUEID" val="16947"/>
</p:tagLst>
</file>

<file path=ppt/tags/tag292.xml><?xml version="1.0" encoding="utf-8"?>
<p:tagLst xmlns:p="http://schemas.openxmlformats.org/presentationml/2006/main">
  <p:tag name="AS_UNIQUEID" val="16948"/>
</p:tagLst>
</file>

<file path=ppt/tags/tag293.xml><?xml version="1.0" encoding="utf-8"?>
<p:tagLst xmlns:p="http://schemas.openxmlformats.org/presentationml/2006/main">
  <p:tag name="AS_UNIQUEID" val="16949"/>
</p:tagLst>
</file>

<file path=ppt/tags/tag294.xml><?xml version="1.0" encoding="utf-8"?>
<p:tagLst xmlns:p="http://schemas.openxmlformats.org/presentationml/2006/main">
  <p:tag name="AS_UNIQUEID" val="16950"/>
</p:tagLst>
</file>

<file path=ppt/tags/tag295.xml><?xml version="1.0" encoding="utf-8"?>
<p:tagLst xmlns:p="http://schemas.openxmlformats.org/presentationml/2006/main">
  <p:tag name="AS_UNIQUEID" val="16951"/>
</p:tagLst>
</file>

<file path=ppt/tags/tag296.xml><?xml version="1.0" encoding="utf-8"?>
<p:tagLst xmlns:p="http://schemas.openxmlformats.org/presentationml/2006/main">
  <p:tag name="AS_UNIQUEID" val="16952"/>
</p:tagLst>
</file>

<file path=ppt/tags/tag297.xml><?xml version="1.0" encoding="utf-8"?>
<p:tagLst xmlns:p="http://schemas.openxmlformats.org/presentationml/2006/main">
  <p:tag name="AS_UNIQUEID" val="5910"/>
</p:tagLst>
</file>

<file path=ppt/tags/tag298.xml><?xml version="1.0" encoding="utf-8"?>
<p:tagLst xmlns:p="http://schemas.openxmlformats.org/presentationml/2006/main">
  <p:tag name="AS_UNIQUEID" val="3038"/>
</p:tagLst>
</file>

<file path=ppt/tags/tag299.xml><?xml version="1.0" encoding="utf-8"?>
<p:tagLst xmlns:p="http://schemas.openxmlformats.org/presentationml/2006/main">
  <p:tag name="AS_UNIQUEID" val="16955"/>
</p:tagLst>
</file>

<file path=ppt/tags/tag3.xml><?xml version="1.0" encoding="utf-8"?>
<p:tagLst xmlns:p="http://schemas.openxmlformats.org/presentationml/2006/main">
  <p:tag name="AS_UNIQUEID" val="16133"/>
</p:tagLst>
</file>

<file path=ppt/tags/tag30.xml><?xml version="1.0" encoding="utf-8"?>
<p:tagLst xmlns:p="http://schemas.openxmlformats.org/presentationml/2006/main">
  <p:tag name="AS_UNIQUEID" val="1302"/>
</p:tagLst>
</file>

<file path=ppt/tags/tag300.xml><?xml version="1.0" encoding="utf-8"?>
<p:tagLst xmlns:p="http://schemas.openxmlformats.org/presentationml/2006/main">
  <p:tag name="AS_UNIQUEID" val="6828"/>
  <p:tag name="KSO_WM_BEAUTIFY_FLAG" val=""/>
</p:tagLst>
</file>

<file path=ppt/tags/tag301.xml><?xml version="1.0" encoding="utf-8"?>
<p:tagLst xmlns:p="http://schemas.openxmlformats.org/presentationml/2006/main">
  <p:tag name="KSO_WM_BEAUTIFY_FLAG" val="#wm#"/>
  <p:tag name="KSO_WM_SLIDE_ID" val="custom20187308_1"/>
  <p:tag name="KSO_WM_SLIDE_INDEX" val="1"/>
  <p:tag name="KSO_WM_SLIDE_ITEM_CNT" val="0"/>
  <p:tag name="KSO_WM_SLIDE_LAYOUT" val="a_b"/>
  <p:tag name="KSO_WM_SLIDE_LAYOUT_CNT" val="1_1"/>
  <p:tag name="KSO_WM_SLIDE_SUBTYPE" val="pureTxt"/>
  <p:tag name="KSO_WM_SLIDE_TYPE" val="title"/>
  <p:tag name="KSO_WM_TAG_VERSION" val="1.0"/>
  <p:tag name="KSO_WM_TEMPLATE_CATEGORY" val="custom"/>
  <p:tag name="KSO_WM_TEMPLATE_INDEX" val="20187308"/>
  <p:tag name="KSO_WM_TEMPLATE_SUBCATEGORY" val="0"/>
  <p:tag name="KSO_WM_TEMPLATE_THUMBS_INDEX" val="1、2、3、6、8、10、11、12、15"/>
</p:tagLst>
</file>

<file path=ppt/tags/tag302.xml><?xml version="1.0" encoding="utf-8"?>
<p:tagLst xmlns:p="http://schemas.openxmlformats.org/presentationml/2006/main">
  <p:tag name="AS_UNIQUEID" val="3034"/>
</p:tagLst>
</file>

<file path=ppt/tags/tag303.xml><?xml version="1.0" encoding="utf-8"?>
<p:tagLst xmlns:p="http://schemas.openxmlformats.org/presentationml/2006/main">
  <p:tag name="AS_UNIQUEID" val="3035"/>
</p:tagLst>
</file>

<file path=ppt/tags/tag304.xml><?xml version="1.0" encoding="utf-8"?>
<p:tagLst xmlns:p="http://schemas.openxmlformats.org/presentationml/2006/main">
  <p:tag name="AS_UNIQUEID" val="3036"/>
</p:tagLst>
</file>

<file path=ppt/tags/tag305.xml><?xml version="1.0" encoding="utf-8"?>
<p:tagLst xmlns:p="http://schemas.openxmlformats.org/presentationml/2006/main">
  <p:tag name="commondata" val="eyJoZGlkIjoiZWJlMmFjYTg0MDIxMmQ1NjNiMGFhZDFmMmZjNmNkYmQifQ=="/>
</p:tagLst>
</file>

<file path=ppt/tags/tag31.xml><?xml version="1.0" encoding="utf-8"?>
<p:tagLst xmlns:p="http://schemas.openxmlformats.org/presentationml/2006/main">
  <p:tag name="AS_UNIQUEID" val="1307"/>
</p:tagLst>
</file>

<file path=ppt/tags/tag32.xml><?xml version="1.0" encoding="utf-8"?>
<p:tagLst xmlns:p="http://schemas.openxmlformats.org/presentationml/2006/main">
  <p:tag name="AS_UNIQUEID" val="1308"/>
</p:tagLst>
</file>

<file path=ppt/tags/tag33.xml><?xml version="1.0" encoding="utf-8"?>
<p:tagLst xmlns:p="http://schemas.openxmlformats.org/presentationml/2006/main">
  <p:tag name="AS_UNIQUEID" val="1309"/>
</p:tagLst>
</file>

<file path=ppt/tags/tag34.xml><?xml version="1.0" encoding="utf-8"?>
<p:tagLst xmlns:p="http://schemas.openxmlformats.org/presentationml/2006/main">
  <p:tag name="AS_UNIQUEID" val="1310"/>
</p:tagLst>
</file>

<file path=ppt/tags/tag35.xml><?xml version="1.0" encoding="utf-8"?>
<p:tagLst xmlns:p="http://schemas.openxmlformats.org/presentationml/2006/main">
  <p:tag name="AS_UNIQUEID" val="1644"/>
</p:tagLst>
</file>

<file path=ppt/tags/tag36.xml><?xml version="1.0" encoding="utf-8"?>
<p:tagLst xmlns:p="http://schemas.openxmlformats.org/presentationml/2006/main">
  <p:tag name="AS_UNIQUEID" val="1311"/>
</p:tagLst>
</file>

<file path=ppt/tags/tag37.xml><?xml version="1.0" encoding="utf-8"?>
<p:tagLst xmlns:p="http://schemas.openxmlformats.org/presentationml/2006/main">
  <p:tag name="AS_UNIQUEID" val="18511"/>
</p:tagLst>
</file>

<file path=ppt/tags/tag38.xml><?xml version="1.0" encoding="utf-8"?>
<p:tagLst xmlns:p="http://schemas.openxmlformats.org/presentationml/2006/main">
  <p:tag name="AS_UNIQUEID" val="2827"/>
</p:tagLst>
</file>

<file path=ppt/tags/tag39.xml><?xml version="1.0" encoding="utf-8"?>
<p:tagLst xmlns:p="http://schemas.openxmlformats.org/presentationml/2006/main">
  <p:tag name="AS_UNIQUEID" val="2827"/>
</p:tagLst>
</file>

<file path=ppt/tags/tag4.xml><?xml version="1.0" encoding="utf-8"?>
<p:tagLst xmlns:p="http://schemas.openxmlformats.org/presentationml/2006/main">
  <p:tag name="AS_UNIQUEID" val="16134"/>
</p:tagLst>
</file>

<file path=ppt/tags/tag40.xml><?xml version="1.0" encoding="utf-8"?>
<p:tagLst xmlns:p="http://schemas.openxmlformats.org/presentationml/2006/main">
  <p:tag name="AS_UNIQUEID" val="11144"/>
</p:tagLst>
</file>

<file path=ppt/tags/tag41.xml><?xml version="1.0" encoding="utf-8"?>
<p:tagLst xmlns:p="http://schemas.openxmlformats.org/presentationml/2006/main">
  <p:tag name="AS_UNIQUEID" val="2822"/>
</p:tagLst>
</file>

<file path=ppt/tags/tag42.xml><?xml version="1.0" encoding="utf-8"?>
<p:tagLst xmlns:p="http://schemas.openxmlformats.org/presentationml/2006/main">
  <p:tag name="AS_UNIQUEID" val="1486"/>
</p:tagLst>
</file>

<file path=ppt/tags/tag43.xml><?xml version="1.0" encoding="utf-8"?>
<p:tagLst xmlns:p="http://schemas.openxmlformats.org/presentationml/2006/main">
  <p:tag name="AS_UNIQUEID" val="1486"/>
</p:tagLst>
</file>

<file path=ppt/tags/tag44.xml><?xml version="1.0" encoding="utf-8"?>
<p:tagLst xmlns:p="http://schemas.openxmlformats.org/presentationml/2006/main">
  <p:tag name="AS_UNIQUEID" val="1486"/>
</p:tagLst>
</file>

<file path=ppt/tags/tag45.xml><?xml version="1.0" encoding="utf-8"?>
<p:tagLst xmlns:p="http://schemas.openxmlformats.org/presentationml/2006/main">
  <p:tag name="AS_UNIQUEID" val="16136"/>
</p:tagLst>
</file>

<file path=ppt/tags/tag46.xml><?xml version="1.0" encoding="utf-8"?>
<p:tagLst xmlns:p="http://schemas.openxmlformats.org/presentationml/2006/main">
  <p:tag name="AS_UNIQUEID" val="18493"/>
</p:tagLst>
</file>

<file path=ppt/tags/tag47.xml><?xml version="1.0" encoding="utf-8"?>
<p:tagLst xmlns:p="http://schemas.openxmlformats.org/presentationml/2006/main">
  <p:tag name="AS_UNIQUEID" val="18494"/>
</p:tagLst>
</file>

<file path=ppt/tags/tag48.xml><?xml version="1.0" encoding="utf-8"?>
<p:tagLst xmlns:p="http://schemas.openxmlformats.org/presentationml/2006/main">
  <p:tag name="AS_UNIQUEID" val="18495"/>
</p:tagLst>
</file>

<file path=ppt/tags/tag49.xml><?xml version="1.0" encoding="utf-8"?>
<p:tagLst xmlns:p="http://schemas.openxmlformats.org/presentationml/2006/main">
  <p:tag name="AS_UNIQUEID" val="581"/>
</p:tagLst>
</file>

<file path=ppt/tags/tag5.xml><?xml version="1.0" encoding="utf-8"?>
<p:tagLst xmlns:p="http://schemas.openxmlformats.org/presentationml/2006/main">
  <p:tag name="AS_UNIQUEID" val="16135"/>
</p:tagLst>
</file>

<file path=ppt/tags/tag50.xml><?xml version="1.0" encoding="utf-8"?>
<p:tagLst xmlns:p="http://schemas.openxmlformats.org/presentationml/2006/main">
  <p:tag name="AS_UNIQUEID" val="582"/>
</p:tagLst>
</file>

<file path=ppt/tags/tag51.xml><?xml version="1.0" encoding="utf-8"?>
<p:tagLst xmlns:p="http://schemas.openxmlformats.org/presentationml/2006/main">
  <p:tag name="AS_UNIQUEID" val="583"/>
</p:tagLst>
</file>

<file path=ppt/tags/tag52.xml><?xml version="1.0" encoding="utf-8"?>
<p:tagLst xmlns:p="http://schemas.openxmlformats.org/presentationml/2006/main">
  <p:tag name="AS_UNIQUEID" val="584"/>
</p:tagLst>
</file>

<file path=ppt/tags/tag53.xml><?xml version="1.0" encoding="utf-8"?>
<p:tagLst xmlns:p="http://schemas.openxmlformats.org/presentationml/2006/main">
  <p:tag name="AS_UNIQUEID" val="580"/>
</p:tagLst>
</file>

<file path=ppt/tags/tag54.xml><?xml version="1.0" encoding="utf-8"?>
<p:tagLst xmlns:p="http://schemas.openxmlformats.org/presentationml/2006/main">
  <p:tag name="AS_UNIQUEID" val="585"/>
</p:tagLst>
</file>

<file path=ppt/tags/tag55.xml><?xml version="1.0" encoding="utf-8"?>
<p:tagLst xmlns:p="http://schemas.openxmlformats.org/presentationml/2006/main">
  <p:tag name="AS_UNIQUEID" val="586"/>
</p:tagLst>
</file>

<file path=ppt/tags/tag56.xml><?xml version="1.0" encoding="utf-8"?>
<p:tagLst xmlns:p="http://schemas.openxmlformats.org/presentationml/2006/main">
  <p:tag name="AS_UNIQUEID" val="582"/>
</p:tagLst>
</file>

<file path=ppt/tags/tag57.xml><?xml version="1.0" encoding="utf-8"?>
<p:tagLst xmlns:p="http://schemas.openxmlformats.org/presentationml/2006/main">
  <p:tag name="AS_UNIQUEID" val="16136"/>
</p:tagLst>
</file>

<file path=ppt/tags/tag58.xml><?xml version="1.0" encoding="utf-8"?>
<p:tagLst xmlns:p="http://schemas.openxmlformats.org/presentationml/2006/main">
  <p:tag name="AS_UNIQUEID" val="1277"/>
</p:tagLst>
</file>

<file path=ppt/tags/tag59.xml><?xml version="1.0" encoding="utf-8"?>
<p:tagLst xmlns:p="http://schemas.openxmlformats.org/presentationml/2006/main">
  <p:tag name="AS_UNIQUEID" val="1277"/>
</p:tagLst>
</file>

<file path=ppt/tags/tag6.xml><?xml version="1.0" encoding="utf-8"?>
<p:tagLst xmlns:p="http://schemas.openxmlformats.org/presentationml/2006/main">
  <p:tag name="AS_UNIQUEID" val="16092"/>
</p:tagLst>
</file>

<file path=ppt/tags/tag60.xml><?xml version="1.0" encoding="utf-8"?>
<p:tagLst xmlns:p="http://schemas.openxmlformats.org/presentationml/2006/main">
  <p:tag name="AS_UNIQUEID" val="1277"/>
</p:tagLst>
</file>

<file path=ppt/tags/tag61.xml><?xml version="1.0" encoding="utf-8"?>
<p:tagLst xmlns:p="http://schemas.openxmlformats.org/presentationml/2006/main">
  <p:tag name="AS_UNIQUEID" val="2018"/>
</p:tagLst>
</file>

<file path=ppt/tags/tag62.xml><?xml version="1.0" encoding="utf-8"?>
<p:tagLst xmlns:p="http://schemas.openxmlformats.org/presentationml/2006/main">
  <p:tag name="AS_UNIQUEID" val="2019"/>
</p:tagLst>
</file>

<file path=ppt/tags/tag63.xml><?xml version="1.0" encoding="utf-8"?>
<p:tagLst xmlns:p="http://schemas.openxmlformats.org/presentationml/2006/main">
  <p:tag name="AS_UNIQUEID" val="2020"/>
</p:tagLst>
</file>

<file path=ppt/tags/tag64.xml><?xml version="1.0" encoding="utf-8"?>
<p:tagLst xmlns:p="http://schemas.openxmlformats.org/presentationml/2006/main">
  <p:tag name="AS_UNIQUEID" val="2021"/>
</p:tagLst>
</file>

<file path=ppt/tags/tag65.xml><?xml version="1.0" encoding="utf-8"?>
<p:tagLst xmlns:p="http://schemas.openxmlformats.org/presentationml/2006/main">
  <p:tag name="AS_UNIQUEID" val="2027"/>
</p:tagLst>
</file>

<file path=ppt/tags/tag66.xml><?xml version="1.0" encoding="utf-8"?>
<p:tagLst xmlns:p="http://schemas.openxmlformats.org/presentationml/2006/main">
  <p:tag name="AS_UNIQUEID" val="2022"/>
</p:tagLst>
</file>

<file path=ppt/tags/tag67.xml><?xml version="1.0" encoding="utf-8"?>
<p:tagLst xmlns:p="http://schemas.openxmlformats.org/presentationml/2006/main">
  <p:tag name="AS_UNIQUEID" val="2022"/>
</p:tagLst>
</file>

<file path=ppt/tags/tag68.xml><?xml version="1.0" encoding="utf-8"?>
<p:tagLst xmlns:p="http://schemas.openxmlformats.org/presentationml/2006/main">
  <p:tag name="AS_UNIQUEID" val="1841"/>
  <p:tag name="KSO_WM_UNIT_PLACING_PICTURE_USER_VIEWPORT" val="{&quot;height&quot;:3968.503937007874,&quot;width&quot;:9963.47716535433}"/>
</p:tagLst>
</file>

<file path=ppt/tags/tag69.xml><?xml version="1.0" encoding="utf-8"?>
<p:tagLst xmlns:p="http://schemas.openxmlformats.org/presentationml/2006/main">
  <p:tag name="AS_UNIQUEID" val="2071"/>
</p:tagLst>
</file>

<file path=ppt/tags/tag7.xml><?xml version="1.0" encoding="utf-8"?>
<p:tagLst xmlns:p="http://schemas.openxmlformats.org/presentationml/2006/main">
  <p:tag name="AS_UNIQUEID" val="16093"/>
</p:tagLst>
</file>

<file path=ppt/tags/tag70.xml><?xml version="1.0" encoding="utf-8"?>
<p:tagLst xmlns:p="http://schemas.openxmlformats.org/presentationml/2006/main">
  <p:tag name="AS_UNIQUEID" val="16136"/>
</p:tagLst>
</file>

<file path=ppt/tags/tag71.xml><?xml version="1.0" encoding="utf-8"?>
<p:tagLst xmlns:p="http://schemas.openxmlformats.org/presentationml/2006/main">
  <p:tag name="AS_UNIQUEID" val="1277"/>
</p:tagLst>
</file>

<file path=ppt/tags/tag72.xml><?xml version="1.0" encoding="utf-8"?>
<p:tagLst xmlns:p="http://schemas.openxmlformats.org/presentationml/2006/main">
  <p:tag name="AS_UNIQUEID" val="1277"/>
</p:tagLst>
</file>

<file path=ppt/tags/tag73.xml><?xml version="1.0" encoding="utf-8"?>
<p:tagLst xmlns:p="http://schemas.openxmlformats.org/presentationml/2006/main">
  <p:tag name="AS_UNIQUEID" val="1277"/>
</p:tagLst>
</file>

<file path=ppt/tags/tag74.xml><?xml version="1.0" encoding="utf-8"?>
<p:tagLst xmlns:p="http://schemas.openxmlformats.org/presentationml/2006/main">
  <p:tag name="AS_UNIQUEID" val="2071"/>
</p:tagLst>
</file>

<file path=ppt/tags/tag75.xml><?xml version="1.0" encoding="utf-8"?>
<p:tagLst xmlns:p="http://schemas.openxmlformats.org/presentationml/2006/main">
  <p:tag name="AS_UNIQUEID" val="2018"/>
</p:tagLst>
</file>

<file path=ppt/tags/tag76.xml><?xml version="1.0" encoding="utf-8"?>
<p:tagLst xmlns:p="http://schemas.openxmlformats.org/presentationml/2006/main">
  <p:tag name="AS_UNIQUEID" val="2019"/>
</p:tagLst>
</file>

<file path=ppt/tags/tag77.xml><?xml version="1.0" encoding="utf-8"?>
<p:tagLst xmlns:p="http://schemas.openxmlformats.org/presentationml/2006/main">
  <p:tag name="AS_UNIQUEID" val="2020"/>
</p:tagLst>
</file>

<file path=ppt/tags/tag78.xml><?xml version="1.0" encoding="utf-8"?>
<p:tagLst xmlns:p="http://schemas.openxmlformats.org/presentationml/2006/main">
  <p:tag name="AS_UNIQUEID" val="2021"/>
</p:tagLst>
</file>

<file path=ppt/tags/tag79.xml><?xml version="1.0" encoding="utf-8"?>
<p:tagLst xmlns:p="http://schemas.openxmlformats.org/presentationml/2006/main">
  <p:tag name="AS_UNIQUEID" val="2027"/>
</p:tagLst>
</file>

<file path=ppt/tags/tag8.xml><?xml version="1.0" encoding="utf-8"?>
<p:tagLst xmlns:p="http://schemas.openxmlformats.org/presentationml/2006/main">
  <p:tag name="AS_UNIQUEID" val="5145"/>
</p:tagLst>
</file>

<file path=ppt/tags/tag80.xml><?xml version="1.0" encoding="utf-8"?>
<p:tagLst xmlns:p="http://schemas.openxmlformats.org/presentationml/2006/main">
  <p:tag name="AS_UNIQUEID" val="2022"/>
</p:tagLst>
</file>

<file path=ppt/tags/tag81.xml><?xml version="1.0" encoding="utf-8"?>
<p:tagLst xmlns:p="http://schemas.openxmlformats.org/presentationml/2006/main">
  <p:tag name="AS_UNIQUEID" val="2022"/>
</p:tagLst>
</file>

<file path=ppt/tags/tag82.xml><?xml version="1.0" encoding="utf-8"?>
<p:tagLst xmlns:p="http://schemas.openxmlformats.org/presentationml/2006/main">
  <p:tag name="AS_UNIQUEID" val="5022"/>
</p:tagLst>
</file>

<file path=ppt/tags/tag83.xml><?xml version="1.0" encoding="utf-8"?>
<p:tagLst xmlns:p="http://schemas.openxmlformats.org/presentationml/2006/main">
  <p:tag name="AS_UNIQUEID" val="1876"/>
</p:tagLst>
</file>

<file path=ppt/tags/tag84.xml><?xml version="1.0" encoding="utf-8"?>
<p:tagLst xmlns:p="http://schemas.openxmlformats.org/presentationml/2006/main">
  <p:tag name="AS_UNIQUEID" val="16136"/>
</p:tagLst>
</file>

<file path=ppt/tags/tag85.xml><?xml version="1.0" encoding="utf-8"?>
<p:tagLst xmlns:p="http://schemas.openxmlformats.org/presentationml/2006/main">
  <p:tag name="AS_UNIQUEID" val="1277"/>
</p:tagLst>
</file>

<file path=ppt/tags/tag86.xml><?xml version="1.0" encoding="utf-8"?>
<p:tagLst xmlns:p="http://schemas.openxmlformats.org/presentationml/2006/main">
  <p:tag name="AS_UNIQUEID" val="1277"/>
</p:tagLst>
</file>

<file path=ppt/tags/tag87.xml><?xml version="1.0" encoding="utf-8"?>
<p:tagLst xmlns:p="http://schemas.openxmlformats.org/presentationml/2006/main">
  <p:tag name="AS_UNIQUEID" val="1277"/>
</p:tagLst>
</file>

<file path=ppt/tags/tag88.xml><?xml version="1.0" encoding="utf-8"?>
<p:tagLst xmlns:p="http://schemas.openxmlformats.org/presentationml/2006/main">
  <p:tag name="AS_UNIQUEID" val="2018"/>
</p:tagLst>
</file>

<file path=ppt/tags/tag89.xml><?xml version="1.0" encoding="utf-8"?>
<p:tagLst xmlns:p="http://schemas.openxmlformats.org/presentationml/2006/main">
  <p:tag name="AS_UNIQUEID" val="2019"/>
</p:tagLst>
</file>

<file path=ppt/tags/tag9.xml><?xml version="1.0" encoding="utf-8"?>
<p:tagLst xmlns:p="http://schemas.openxmlformats.org/presentationml/2006/main">
  <p:tag name="AS_UNIQUEID" val="5146"/>
</p:tagLst>
</file>

<file path=ppt/tags/tag90.xml><?xml version="1.0" encoding="utf-8"?>
<p:tagLst xmlns:p="http://schemas.openxmlformats.org/presentationml/2006/main">
  <p:tag name="AS_UNIQUEID" val="2020"/>
</p:tagLst>
</file>

<file path=ppt/tags/tag91.xml><?xml version="1.0" encoding="utf-8"?>
<p:tagLst xmlns:p="http://schemas.openxmlformats.org/presentationml/2006/main">
  <p:tag name="AS_UNIQUEID" val="2021"/>
</p:tagLst>
</file>

<file path=ppt/tags/tag92.xml><?xml version="1.0" encoding="utf-8"?>
<p:tagLst xmlns:p="http://schemas.openxmlformats.org/presentationml/2006/main">
  <p:tag name="AS_UNIQUEID" val="2027"/>
</p:tagLst>
</file>

<file path=ppt/tags/tag93.xml><?xml version="1.0" encoding="utf-8"?>
<p:tagLst xmlns:p="http://schemas.openxmlformats.org/presentationml/2006/main">
  <p:tag name="AS_UNIQUEID" val="2022"/>
</p:tagLst>
</file>

<file path=ppt/tags/tag94.xml><?xml version="1.0" encoding="utf-8"?>
<p:tagLst xmlns:p="http://schemas.openxmlformats.org/presentationml/2006/main">
  <p:tag name="AS_UNIQUEID" val="2022"/>
</p:tagLst>
</file>

<file path=ppt/tags/tag95.xml><?xml version="1.0" encoding="utf-8"?>
<p:tagLst xmlns:p="http://schemas.openxmlformats.org/presentationml/2006/main">
  <p:tag name="AS_UNIQUEID" val="5022"/>
</p:tagLst>
</file>

<file path=ppt/tags/tag96.xml><?xml version="1.0" encoding="utf-8"?>
<p:tagLst xmlns:p="http://schemas.openxmlformats.org/presentationml/2006/main">
  <p:tag name="AS_UNIQUEID" val="2020"/>
</p:tagLst>
</file>

<file path=ppt/tags/tag97.xml><?xml version="1.0" encoding="utf-8"?>
<p:tagLst xmlns:p="http://schemas.openxmlformats.org/presentationml/2006/main">
  <p:tag name="AS_UNIQUEID" val="5022"/>
</p:tagLst>
</file>

<file path=ppt/tags/tag98.xml><?xml version="1.0" encoding="utf-8"?>
<p:tagLst xmlns:p="http://schemas.openxmlformats.org/presentationml/2006/main">
  <p:tag name="AS_UNIQUEID" val="16136"/>
</p:tagLst>
</file>

<file path=ppt/tags/tag99.xml><?xml version="1.0" encoding="utf-8"?>
<p:tagLst xmlns:p="http://schemas.openxmlformats.org/presentationml/2006/main">
  <p:tag name="AS_UNIQUEID" val="2071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3900</Words>
  <Application>WPS 演示</Application>
  <PresentationFormat/>
  <Paragraphs>546</Paragraphs>
  <Slides>28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28</vt:i4>
      </vt:variant>
    </vt:vector>
  </HeadingPairs>
  <TitlesOfParts>
    <vt:vector size="51" baseType="lpstr">
      <vt:lpstr>Arial</vt:lpstr>
      <vt:lpstr>宋体</vt:lpstr>
      <vt:lpstr>Wingdings</vt:lpstr>
      <vt:lpstr>微软雅黑</vt:lpstr>
      <vt:lpstr>Wingdings</vt:lpstr>
      <vt:lpstr>楷体</vt:lpstr>
      <vt:lpstr>Arial Black</vt:lpstr>
      <vt:lpstr>Times New Roman</vt:lpstr>
      <vt:lpstr>Arial Unicode MS</vt:lpstr>
      <vt:lpstr>Calibri</vt:lpstr>
      <vt:lpstr>Arial Black</vt:lpstr>
      <vt:lpstr>Arial</vt:lpstr>
      <vt:lpstr>Calibri</vt:lpstr>
      <vt:lpstr>华文仿宋</vt:lpstr>
      <vt:lpstr>仿宋</vt:lpstr>
      <vt:lpstr>华光黑变_CNKI</vt:lpstr>
      <vt:lpstr>Times New Roman</vt:lpstr>
      <vt:lpstr>等线</vt:lpstr>
      <vt:lpstr>等线 Light</vt:lpstr>
      <vt:lpstr>新宋体</vt:lpstr>
      <vt:lpstr>黑体</vt:lpstr>
      <vt:lpstr>默认设计模板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影1415238076</cp:lastModifiedBy>
  <cp:revision>18</cp:revision>
  <dcterms:created xsi:type="dcterms:W3CDTF">2025-07-07T03:00:00Z</dcterms:created>
  <dcterms:modified xsi:type="dcterms:W3CDTF">2026-05-18T03:18:05Z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2052-12.1.0.18240</vt:lpwstr>
  </property>
  <property fmtid="{D5CDD505-2E9C-101B-9397-08002B2CF9AE}" pid="3" name="ICV">
    <vt:lpwstr>6EF7DF61B7324DA693D1BF8593FB6AF4_12</vt:lpwstr>
  </property>
</Properties>
</file>