
<file path=[Content_Types].xml><?xml version="1.0" encoding="utf-8"?>
<Types xmlns="http://schemas.openxmlformats.org/package/2006/content-types">
  <Default Extension="png" ContentType="image/png"/>
  <Default Extension="jpeg" ContentType="image/jpeg"/>
  <Default Extension="JPG" ContentType="image/.jpg"/>
  <Default Extension="gif" ContentType="image/gif"/>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3"/>
  </p:sldMasterIdLst>
  <p:notesMasterIdLst>
    <p:notesMasterId r:id="rId7"/>
  </p:notesMasterIdLst>
  <p:sldIdLst>
    <p:sldId id="319" r:id="rId4"/>
    <p:sldId id="320" r:id="rId5"/>
    <p:sldId id="321" r:id="rId6"/>
    <p:sldId id="322" r:id="rId8"/>
    <p:sldId id="323" r:id="rId9"/>
    <p:sldId id="324" r:id="rId10"/>
    <p:sldId id="325" r:id="rId11"/>
    <p:sldId id="326" r:id="rId12"/>
    <p:sldId id="327" r:id="rId13"/>
    <p:sldId id="328" r:id="rId14"/>
    <p:sldId id="329" r:id="rId15"/>
    <p:sldId id="330" r:id="rId16"/>
    <p:sldId id="332" r:id="rId17"/>
    <p:sldId id="333" r:id="rId18"/>
    <p:sldId id="334" r:id="rId19"/>
    <p:sldId id="335" r:id="rId20"/>
    <p:sldId id="336" r:id="rId21"/>
    <p:sldId id="337" r:id="rId22"/>
    <p:sldId id="338" r:id="rId23"/>
    <p:sldId id="339" r:id="rId24"/>
    <p:sldId id="340" r:id="rId25"/>
    <p:sldId id="341" r:id="rId26"/>
    <p:sldId id="342" r:id="rId27"/>
    <p:sldId id="343" r:id="rId28"/>
    <p:sldId id="344" r:id="rId29"/>
  </p:sldIdLst>
  <p:sldSz cx="12192000" cy="6858000"/>
  <p:notesSz cx="6858000" cy="9144000"/>
  <p:custDataLst>
    <p:tags r:id="rId34"/>
  </p:custDataLst>
  <p:defaultTextStyle>
    <a:defPPr>
      <a:defRPr lang="zh-CN"/>
    </a:defPPr>
    <a:lvl1pPr marL="0" lvl="0"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08"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231759764" name="仙楼未上" initials="仙" lastIdx="0" clrIdx="0"/>
  <p:cmAuthor id="1" name="薛 华林" initials="薛" lastIdx="0" clrIdx="0"/>
  <p:cmAuthor id="2" name="Administrator" initials="A" lastIdx="0" clrIdx="0"/>
  <p:cmAuthor id="0" name="未知用户1" initials="未知用户1" lastIdx="0" clrIdx="2"/>
  <p:cmAuthor id="3" name="Lenovo" initials="L" lastIdx="0" clrIdx="2"/>
  <p:cmAuthor id="7" name="kingsoft" initials="k" lastIdx="0" clrIdx="0"/>
  <p:cmAuthor id="9" name="作者" initials="作" lastIdx="0" clrIdx="24"/>
  <p:cmAuthor id="10" name="yyyaogd@126.com" initials="y" lastIdx="0" clrIdx="0"/>
  <p:cmAuthor id="11" name="wucj" initials="w" lastIdx="0" clrIdx="0"/>
  <p:cmAuthor id="12" name="SkyUser" initials="S" lastIdx="0" clrIdx="0"/>
  <p:cmAuthor id="6" name="雨林木风" initials="" lastIdx="0" clrIdx="0"/>
  <p:cmAuthor id="8" name="姜伟光" initials="姜" lastIdx="0" clrIdx="0"/>
  <p:cmAuthor id="5" name="宋洁然" initials="宋" lastIdx="0" clrIdx="1"/>
  <p:cmAuthor id="4" name="lenovo" initials="l" lastIdx="0" clrIdx="0"/>
  <p:cmAuthor id="14" name="珠珠的电脑" initials="珠" lastIdx="0" clrIdx="13"/>
  <p:cmAuthor id="15" name="admin" initials="a" lastIdx="0" clrIdx="14"/>
  <p:cmAuthor id="13" name="54410" initials="5" lastIdx="0" clrIdx="12"/>
  <p:cmAuthor id="17" name="86187" initials="8" lastIdx="0" clrIdx="16"/>
  <p:cmAuthor id="18" name="宁鹏鹏" initials="宁" lastIdx="0" clrIdx="17"/>
  <p:cmAuthor id="16" name="aurora" initials="a" lastIdx="0" clrIdx="15"/>
  <p:cmAuthor id="76" name="秦 霞" initials="秦" lastIdx="0" clrIdx="25"/>
  <p:cmAuthor id="23" name="Hiupan" initials="H" lastIdx="0" clrIdx="2"/>
  <p:cmAuthor id="302335242" name="泡沬" initials="泡" lastIdx="0" clrIdx="21"/>
  <p:cmAuthor id="2001" name="骆倩怡_Znauj26B" initials="authorId_382814100" lastIdx="0" clrIdx="0"/>
  <p:cmAuthor id="24" name="HIAPAD" initials="H" lastIdx="0" clrIdx="23"/>
  <p:cmAuthor id="22" name="cuisyz" initials="c" lastIdx="0" clrIdx="1"/>
  <p:cmAuthor id="25" name="林文苗" initials="林" lastIdx="0" clrIdx="24"/>
  <p:cmAuthor id="19" name="d'y" initials="d" lastIdx="0" clrIdx="18"/>
  <p:cmAuthor id="27" name="谢丹凤" initials="谢" lastIdx="0" clrIdx="26"/>
  <p:cmAuthor id="20" name="Matebook 14" initials="M" lastIdx="0" clrIdx="19"/>
  <p:cmAuthor id="191839276" name="偲" initials="偲" lastIdx="0" clrIdx="29"/>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94319"/>
    <a:srgbClr val="224824"/>
    <a:srgbClr val="004930"/>
    <a:srgbClr val="016543"/>
    <a:srgbClr val="016E49"/>
    <a:srgbClr val="028458"/>
    <a:srgbClr val="D5E8CF"/>
    <a:srgbClr val="C4DEBB"/>
    <a:srgbClr val="A6C5BF"/>
    <a:srgbClr val="7CB6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69" d="100"/>
          <a:sy n="69" d="100"/>
        </p:scale>
        <p:origin x="-138" y="-102"/>
      </p:cViewPr>
      <p:guideLst>
        <p:guide orient="horz" pos="2108"/>
        <p:guide pos="384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notesMaster" Target="notesMasters/notesMaster1.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4" Type="http://schemas.openxmlformats.org/officeDocument/2006/relationships/tags" Target="tags/tag391.xml"/><Relationship Id="rId33" Type="http://schemas.openxmlformats.org/officeDocument/2006/relationships/commentAuthors" Target="commentAuthors.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299.xml"/><Relationship Id="rId4" Type="http://schemas.openxmlformats.org/officeDocument/2006/relationships/tags" Target="../tags/tag298.xml"/><Relationship Id="rId3" Type="http://schemas.openxmlformats.org/officeDocument/2006/relationships/tags" Target="../tags/tag297.xml"/><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307.xml"/><Relationship Id="rId4" Type="http://schemas.openxmlformats.org/officeDocument/2006/relationships/tags" Target="../tags/tag306.xml"/><Relationship Id="rId3" Type="http://schemas.openxmlformats.org/officeDocument/2006/relationships/tags" Target="../tags/tag305.xml"/><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318.xml"/><Relationship Id="rId4" Type="http://schemas.openxmlformats.org/officeDocument/2006/relationships/tags" Target="../tags/tag317.xml"/><Relationship Id="rId3" Type="http://schemas.openxmlformats.org/officeDocument/2006/relationships/tags" Target="../tags/tag316.xml"/><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374.xml"/><Relationship Id="rId4" Type="http://schemas.openxmlformats.org/officeDocument/2006/relationships/tags" Target="../tags/tag373.xml"/><Relationship Id="rId3" Type="http://schemas.openxmlformats.org/officeDocument/2006/relationships/tags" Target="../tags/tag372.xml"/><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fld id="{83AFB1AE-1A7B-4A93-B687-40C14386FB88}"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custDataLst>
              <p:tags r:id="rId3"/>
            </p:custDataLst>
          </p:nvPr>
        </p:nvSpPr>
        <p:spPr/>
      </p:sp>
      <p:sp>
        <p:nvSpPr>
          <p:cNvPr id="60419" name="备注占位符 2"/>
          <p:cNvSpPr txBox="1">
            <a:spLocks noGrp="1"/>
          </p:cNvSpPr>
          <p:nvPr>
            <p:ph type="body" idx="1"/>
            <p:custDataLst>
              <p:tags r:id="rId4"/>
            </p:custDataLst>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60420" name="灯片编号占位符 3"/>
          <p:cNvSpPr txBox="1">
            <a:spLocks noGrp="1" noChangeArrowheads="1"/>
          </p:cNvSpPr>
          <p:nvPr>
            <p:custDataLst>
              <p:tags r:id="rId5"/>
            </p:custDataLst>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ea typeface="微软雅黑" panose="020B0503020204020204" charset="-122"/>
              </a:defRPr>
            </a:lvl1pPr>
            <a:lvl2pPr marL="742950" indent="-285750">
              <a:defRPr>
                <a:solidFill>
                  <a:schemeClr val="tx1"/>
                </a:solidFill>
                <a:latin typeface="Arial" panose="020B0604020202020204" pitchFamily="34" charset="0"/>
                <a:ea typeface="微软雅黑" panose="020B0503020204020204" charset="-122"/>
              </a:defRPr>
            </a:lvl2pPr>
            <a:lvl3pPr marL="1143000" indent="-228600">
              <a:defRPr>
                <a:solidFill>
                  <a:schemeClr val="tx1"/>
                </a:solidFill>
                <a:latin typeface="Arial" panose="020B0604020202020204" pitchFamily="34" charset="0"/>
                <a:ea typeface="微软雅黑" panose="020B0503020204020204" charset="-122"/>
              </a:defRPr>
            </a:lvl3pPr>
            <a:lvl4pPr marL="1600200" indent="-228600">
              <a:defRPr>
                <a:solidFill>
                  <a:schemeClr val="tx1"/>
                </a:solidFill>
                <a:latin typeface="Arial" panose="020B0604020202020204" pitchFamily="34" charset="0"/>
                <a:ea typeface="微软雅黑" panose="020B0503020204020204" charset="-122"/>
              </a:defRPr>
            </a:lvl4pPr>
            <a:lvl5pPr marL="2057400" indent="-228600">
              <a:defRPr>
                <a:solidFill>
                  <a:schemeClr val="tx1"/>
                </a:solidFill>
                <a:latin typeface="Arial" panose="020B0604020202020204" pitchFamily="34" charset="0"/>
                <a:ea typeface="微软雅黑" panose="020B0503020204020204"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charset="-122"/>
              </a:defRPr>
            </a:lvl9pPr>
          </a:lstStyle>
          <a:p>
            <a:pPr algn="r" eaLnBrk="1" hangingPunct="1"/>
            <a:fld id="{BBE7FF6A-6EEB-4B3C-AAD5-39994A0287D6}" type="slidenum">
              <a:rPr lang="zh-CN" altLang="en-US" sz="1200">
                <a:latin typeface="等线" panose="02010600030101010101" pitchFamily="2" charset="-122"/>
                <a:ea typeface="等线" panose="02010600030101010101" pitchFamily="2" charset="-122"/>
              </a:rPr>
            </a:fld>
            <a:endParaRPr lang="zh-CN" altLang="en-US" sz="1200">
              <a:latin typeface="等线" panose="02010600030101010101" pitchFamily="2" charset="-122"/>
              <a:ea typeface="等线"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13.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tags" Target="../tags/tag10.xml"/><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240665" y="81280"/>
            <a:ext cx="11918950" cy="699487"/>
            <a:chOff x="381000" y="203200"/>
            <a:chExt cx="11918950" cy="699487"/>
          </a:xfrm>
        </p:grpSpPr>
        <p:grpSp>
          <p:nvGrpSpPr>
            <p:cNvPr id="8" name="组合 7"/>
            <p:cNvGrpSpPr/>
            <p:nvPr>
              <p:custDataLst>
                <p:tags r:id="rId3"/>
              </p:custDataLst>
            </p:nvPr>
          </p:nvGrpSpPr>
          <p:grpSpPr>
            <a:xfrm>
              <a:off x="381000" y="203200"/>
              <a:ext cx="711200" cy="698500"/>
              <a:chOff x="2133600" y="1384300"/>
              <a:chExt cx="711200" cy="698500"/>
            </a:xfrm>
          </p:grpSpPr>
          <p:sp>
            <p:nvSpPr>
              <p:cNvPr id="9" name="平行四边形 8"/>
              <p:cNvSpPr/>
              <p:nvPr>
                <p:custDataLst>
                  <p:tags r:id="rId4"/>
                </p:custDataLst>
              </p:nvPr>
            </p:nvSpPr>
            <p:spPr>
              <a:xfrm>
                <a:off x="2311400" y="1384300"/>
                <a:ext cx="533400" cy="533400"/>
              </a:xfrm>
              <a:prstGeom prst="parallelogram">
                <a:avLst/>
              </a:prstGeom>
              <a:solidFill>
                <a:srgbClr val="7CB683">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0" name="平行四边形 9"/>
              <p:cNvSpPr/>
              <p:nvPr>
                <p:custDataLst>
                  <p:tags r:id="rId5"/>
                </p:custDataLst>
              </p:nvPr>
            </p:nvSpPr>
            <p:spPr>
              <a:xfrm>
                <a:off x="2133600" y="1549400"/>
                <a:ext cx="533400" cy="533400"/>
              </a:xfrm>
              <a:prstGeom prst="parallelogram">
                <a:avLst/>
              </a:prstGeom>
              <a:solidFill>
                <a:srgbClr val="016E49">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grpSp>
        <p:sp>
          <p:nvSpPr>
            <p:cNvPr id="11" name="矩形 10"/>
            <p:cNvSpPr/>
            <p:nvPr>
              <p:custDataLst>
                <p:tags r:id="rId6"/>
              </p:custDataLst>
            </p:nvPr>
          </p:nvSpPr>
          <p:spPr>
            <a:xfrm>
              <a:off x="1200150" y="856968"/>
              <a:ext cx="11099800" cy="45719"/>
            </a:xfrm>
            <a:prstGeom prst="rect">
              <a:avLst/>
            </a:prstGeom>
            <a:gradFill flip="none" rotWithShape="1">
              <a:gsLst>
                <a:gs pos="1000">
                  <a:srgbClr val="016E49"/>
                </a:gs>
                <a:gs pos="5000">
                  <a:srgbClr val="016E49"/>
                </a:gs>
                <a:gs pos="63000">
                  <a:srgbClr val="92D050"/>
                </a:gs>
                <a:gs pos="96000">
                  <a:srgbClr val="C4DEBB"/>
                </a:gs>
                <a:gs pos="84000">
                  <a:srgbClr val="9CCB88">
                    <a:alpha val="100000"/>
                  </a:srgbClr>
                </a:gs>
                <a:gs pos="91000">
                  <a:srgbClr val="C4DEBB"/>
                </a:gs>
              </a:gsLst>
              <a:lin ang="1800000" scaled="0"/>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grpSp>
      <p:sp>
        <p:nvSpPr>
          <p:cNvPr id="12" name="Freeform 9"/>
          <p:cNvSpPr/>
          <p:nvPr userDrawn="1">
            <p:custDataLst>
              <p:tags r:id="rId7"/>
            </p:custDataLst>
          </p:nvPr>
        </p:nvSpPr>
        <p:spPr bwMode="auto">
          <a:xfrm>
            <a:off x="10591800" y="6136005"/>
            <a:ext cx="1605280" cy="721995"/>
          </a:xfrm>
          <a:custGeom>
            <a:avLst/>
            <a:gdLst>
              <a:gd name="T0" fmla="*/ 2147483647 w 2088"/>
              <a:gd name="T1" fmla="*/ 0 h 1048"/>
              <a:gd name="T2" fmla="*/ 2147483647 w 2088"/>
              <a:gd name="T3" fmla="*/ 2147483647 h 1048"/>
              <a:gd name="T4" fmla="*/ 0 w 2088"/>
              <a:gd name="T5" fmla="*/ 2147483647 h 1048"/>
              <a:gd name="T6" fmla="*/ 2147483647 w 2088"/>
              <a:gd name="T7" fmla="*/ 0 h 1048"/>
              <a:gd name="T8" fmla="*/ 2147483647 w 2088"/>
              <a:gd name="T9" fmla="*/ 0 h 1048"/>
              <a:gd name="T10" fmla="*/ 0 60000 65536"/>
              <a:gd name="T11" fmla="*/ 0 60000 65536"/>
              <a:gd name="T12" fmla="*/ 0 60000 65536"/>
              <a:gd name="T13" fmla="*/ 0 60000 65536"/>
              <a:gd name="T14" fmla="*/ 0 60000 65536"/>
              <a:gd name="T15" fmla="*/ 0 w 2088"/>
              <a:gd name="T16" fmla="*/ 0 h 1048"/>
              <a:gd name="T17" fmla="*/ 2088 w 2088"/>
              <a:gd name="T18" fmla="*/ 1048 h 1048"/>
            </a:gdLst>
            <a:ahLst/>
            <a:cxnLst>
              <a:cxn ang="T10">
                <a:pos x="T0" y="T1"/>
              </a:cxn>
              <a:cxn ang="T11">
                <a:pos x="T2" y="T3"/>
              </a:cxn>
              <a:cxn ang="T12">
                <a:pos x="T4" y="T5"/>
              </a:cxn>
              <a:cxn ang="T13">
                <a:pos x="T6" y="T7"/>
              </a:cxn>
              <a:cxn ang="T14">
                <a:pos x="T8" y="T9"/>
              </a:cxn>
            </a:cxnLst>
            <a:rect l="T15" t="T16" r="T17" b="T18"/>
            <a:pathLst>
              <a:path w="2088" h="1048">
                <a:moveTo>
                  <a:pt x="2088" y="0"/>
                </a:moveTo>
                <a:lnTo>
                  <a:pt x="2088" y="1048"/>
                </a:lnTo>
                <a:lnTo>
                  <a:pt x="0" y="1048"/>
                </a:lnTo>
                <a:lnTo>
                  <a:pt x="662" y="0"/>
                </a:lnTo>
                <a:lnTo>
                  <a:pt x="2088" y="0"/>
                </a:lnTo>
                <a:close/>
              </a:path>
            </a:pathLst>
          </a:custGeom>
          <a:solidFill>
            <a:srgbClr val="7CB683">
              <a:alpha val="78000"/>
            </a:srgbClr>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13" name="Freeform 10"/>
          <p:cNvSpPr/>
          <p:nvPr userDrawn="1">
            <p:custDataLst>
              <p:tags r:id="rId8"/>
            </p:custDataLst>
          </p:nvPr>
        </p:nvSpPr>
        <p:spPr bwMode="auto">
          <a:xfrm>
            <a:off x="10301605" y="6299835"/>
            <a:ext cx="1895475" cy="558165"/>
          </a:xfrm>
          <a:custGeom>
            <a:avLst/>
            <a:gdLst>
              <a:gd name="T0" fmla="*/ 2147483647 w 2467"/>
              <a:gd name="T1" fmla="*/ 0 h 843"/>
              <a:gd name="T2" fmla="*/ 2147483647 w 2467"/>
              <a:gd name="T3" fmla="*/ 2147483647 h 843"/>
              <a:gd name="T4" fmla="*/ 0 w 2467"/>
              <a:gd name="T5" fmla="*/ 2147483647 h 843"/>
              <a:gd name="T6" fmla="*/ 2147483647 w 2467"/>
              <a:gd name="T7" fmla="*/ 0 h 843"/>
              <a:gd name="T8" fmla="*/ 2147483647 w 2467"/>
              <a:gd name="T9" fmla="*/ 0 h 843"/>
              <a:gd name="T10" fmla="*/ 0 60000 65536"/>
              <a:gd name="T11" fmla="*/ 0 60000 65536"/>
              <a:gd name="T12" fmla="*/ 0 60000 65536"/>
              <a:gd name="T13" fmla="*/ 0 60000 65536"/>
              <a:gd name="T14" fmla="*/ 0 60000 65536"/>
              <a:gd name="T15" fmla="*/ 0 w 2467"/>
              <a:gd name="T16" fmla="*/ 0 h 843"/>
              <a:gd name="T17" fmla="*/ 2467 w 2467"/>
              <a:gd name="T18" fmla="*/ 843 h 843"/>
            </a:gdLst>
            <a:ahLst/>
            <a:cxnLst>
              <a:cxn ang="T10">
                <a:pos x="T0" y="T1"/>
              </a:cxn>
              <a:cxn ang="T11">
                <a:pos x="T2" y="T3"/>
              </a:cxn>
              <a:cxn ang="T12">
                <a:pos x="T4" y="T5"/>
              </a:cxn>
              <a:cxn ang="T13">
                <a:pos x="T6" y="T7"/>
              </a:cxn>
              <a:cxn ang="T14">
                <a:pos x="T8" y="T9"/>
              </a:cxn>
            </a:cxnLst>
            <a:rect l="T15" t="T16" r="T17" b="T18"/>
            <a:pathLst>
              <a:path w="2467" h="843">
                <a:moveTo>
                  <a:pt x="2467" y="0"/>
                </a:moveTo>
                <a:lnTo>
                  <a:pt x="2467" y="843"/>
                </a:lnTo>
                <a:lnTo>
                  <a:pt x="0" y="843"/>
                </a:lnTo>
                <a:lnTo>
                  <a:pt x="533" y="0"/>
                </a:lnTo>
                <a:lnTo>
                  <a:pt x="2467" y="0"/>
                </a:lnTo>
                <a:close/>
              </a:path>
            </a:pathLst>
          </a:custGeom>
          <a:solidFill>
            <a:srgbClr val="016E49"/>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09600" y="6245225"/>
            <a:ext cx="2844800" cy="476250"/>
          </a:xfrm>
          <a:prstGeom prst="rect">
            <a:avLst/>
          </a:prstGeom>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a:xfrm>
            <a:off x="4165600" y="6245225"/>
            <a:ext cx="3860800" cy="476250"/>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737600" y="6245225"/>
            <a:ext cx="2844800" cy="476250"/>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365125"/>
            <a:ext cx="10515600" cy="1325563"/>
          </a:xfrm>
          <a:prstGeom prst="rect">
            <a:avLst/>
          </a:prstGeom>
        </p:spPr>
        <p:txBody>
          <a:bodyPr/>
          <a:lstStyle>
            <a:lvl1pPr>
              <a:defRPr>
                <a:ea typeface="文泉驿微米黑" panose="020B0606030804020204" pitchFamily="34" charset="-122"/>
              </a:defRPr>
            </a:lvl1pPr>
          </a:lstStyle>
          <a:p>
            <a:r>
              <a:rPr lang="zh-CN" altLang="en-US"/>
              <a:t>单击此处编辑母版标题样式</a:t>
            </a:r>
            <a:endParaRPr lang="zh-CN" altLang="en-US"/>
          </a:p>
        </p:txBody>
      </p:sp>
      <p:sp>
        <p:nvSpPr>
          <p:cNvPr id="3" name="内容占位符 2"/>
          <p:cNvSpPr>
            <a:spLocks noGrp="1"/>
          </p:cNvSpPr>
          <p:nvPr>
            <p:ph sz="half" idx="1" hasCustomPrompt="1"/>
            <p:custDataLst>
              <p:tags r:id="rId3"/>
            </p:custDataLst>
          </p:nvPr>
        </p:nvSpPr>
        <p:spPr>
          <a:xfrm>
            <a:off x="838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custDataLst>
              <p:tags r:id="rId4"/>
            </p:custDataLst>
          </p:nvPr>
        </p:nvSpPr>
        <p:spPr>
          <a:xfrm>
            <a:off x="6172200" y="1825625"/>
            <a:ext cx="5181600" cy="435133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a:xfrm>
            <a:off x="838200" y="6356350"/>
            <a:ext cx="2743200" cy="365125"/>
          </a:xfrm>
          <a:prstGeom prst="rect">
            <a:avLst/>
          </a:prstGeom>
        </p:spPr>
        <p:txBody>
          <a:bodyPr/>
          <a:lstStyle/>
          <a:p>
            <a:fld id="{6C77E1FF-3923-49C8-B047-B25E41603F70}"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610600" y="6356350"/>
            <a:ext cx="2743200" cy="365125"/>
          </a:xfrm>
          <a:prstGeom prst="rect">
            <a:avLst/>
          </a:prstGeom>
        </p:spPr>
        <p:txBody>
          <a:bodyPr/>
          <a:lstStyle/>
          <a:p>
            <a:fld id="{DA1B00E7-A248-41A0-934A-B2519741E80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tags" Target="../tags/tag22.xml"/><Relationship Id="rId8" Type="http://schemas.openxmlformats.org/officeDocument/2006/relationships/tags" Target="../tags/tag21.xml"/><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tags" Target="../tags/tag25.xml"/><Relationship Id="rId11" Type="http://schemas.openxmlformats.org/officeDocument/2006/relationships/tags" Target="../tags/tag24.xml"/><Relationship Id="rId10" Type="http://schemas.openxmlformats.org/officeDocument/2006/relationships/tags" Target="../tags/tag23.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theme" Target="../theme/theme2.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grpSp>
        <p:nvGrpSpPr>
          <p:cNvPr id="7" name="组合 6"/>
          <p:cNvGrpSpPr/>
          <p:nvPr userDrawn="1">
            <p:custDataLst>
              <p:tags r:id="rId6"/>
            </p:custDataLst>
          </p:nvPr>
        </p:nvGrpSpPr>
        <p:grpSpPr>
          <a:xfrm>
            <a:off x="240665" y="81280"/>
            <a:ext cx="11918950" cy="699487"/>
            <a:chOff x="381000" y="203200"/>
            <a:chExt cx="11918950" cy="699487"/>
          </a:xfrm>
        </p:grpSpPr>
        <p:grpSp>
          <p:nvGrpSpPr>
            <p:cNvPr id="8" name="组合 7"/>
            <p:cNvGrpSpPr/>
            <p:nvPr>
              <p:custDataLst>
                <p:tags r:id="rId7"/>
              </p:custDataLst>
            </p:nvPr>
          </p:nvGrpSpPr>
          <p:grpSpPr>
            <a:xfrm>
              <a:off x="381000" y="203200"/>
              <a:ext cx="711200" cy="698500"/>
              <a:chOff x="2133600" y="1384300"/>
              <a:chExt cx="711200" cy="698500"/>
            </a:xfrm>
          </p:grpSpPr>
          <p:sp>
            <p:nvSpPr>
              <p:cNvPr id="9" name="平行四边形 8"/>
              <p:cNvSpPr/>
              <p:nvPr>
                <p:custDataLst>
                  <p:tags r:id="rId8"/>
                </p:custDataLst>
              </p:nvPr>
            </p:nvSpPr>
            <p:spPr>
              <a:xfrm>
                <a:off x="2311400" y="1384300"/>
                <a:ext cx="533400" cy="533400"/>
              </a:xfrm>
              <a:prstGeom prst="parallelogram">
                <a:avLst/>
              </a:prstGeom>
              <a:solidFill>
                <a:srgbClr val="7CB683">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0" name="平行四边形 9"/>
              <p:cNvSpPr/>
              <p:nvPr>
                <p:custDataLst>
                  <p:tags r:id="rId9"/>
                </p:custDataLst>
              </p:nvPr>
            </p:nvSpPr>
            <p:spPr>
              <a:xfrm>
                <a:off x="2133600" y="1549400"/>
                <a:ext cx="533400" cy="533400"/>
              </a:xfrm>
              <a:prstGeom prst="parallelogram">
                <a:avLst/>
              </a:prstGeom>
              <a:solidFill>
                <a:srgbClr val="016E49">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grpSp>
        <p:sp>
          <p:nvSpPr>
            <p:cNvPr id="11" name="矩形 10"/>
            <p:cNvSpPr/>
            <p:nvPr>
              <p:custDataLst>
                <p:tags r:id="rId10"/>
              </p:custDataLst>
            </p:nvPr>
          </p:nvSpPr>
          <p:spPr>
            <a:xfrm>
              <a:off x="1200150" y="856968"/>
              <a:ext cx="11099800" cy="45719"/>
            </a:xfrm>
            <a:prstGeom prst="rect">
              <a:avLst/>
            </a:prstGeom>
            <a:gradFill flip="none" rotWithShape="1">
              <a:gsLst>
                <a:gs pos="1000">
                  <a:srgbClr val="016E49"/>
                </a:gs>
                <a:gs pos="5000">
                  <a:srgbClr val="016E49"/>
                </a:gs>
                <a:gs pos="63000">
                  <a:srgbClr val="92D050"/>
                </a:gs>
                <a:gs pos="96000">
                  <a:srgbClr val="C4DEBB"/>
                </a:gs>
                <a:gs pos="84000">
                  <a:srgbClr val="9CCB88">
                    <a:alpha val="100000"/>
                  </a:srgbClr>
                </a:gs>
                <a:gs pos="91000">
                  <a:srgbClr val="C4DEBB"/>
                </a:gs>
              </a:gsLst>
              <a:lin ang="1800000" scaled="0"/>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grpSp>
      <p:sp>
        <p:nvSpPr>
          <p:cNvPr id="12" name="Freeform 9"/>
          <p:cNvSpPr/>
          <p:nvPr userDrawn="1">
            <p:custDataLst>
              <p:tags r:id="rId11"/>
            </p:custDataLst>
          </p:nvPr>
        </p:nvSpPr>
        <p:spPr bwMode="auto">
          <a:xfrm>
            <a:off x="10591800" y="6136005"/>
            <a:ext cx="1605280" cy="721995"/>
          </a:xfrm>
          <a:custGeom>
            <a:avLst/>
            <a:gdLst>
              <a:gd name="T0" fmla="*/ 2147483647 w 2088"/>
              <a:gd name="T1" fmla="*/ 0 h 1048"/>
              <a:gd name="T2" fmla="*/ 2147483647 w 2088"/>
              <a:gd name="T3" fmla="*/ 2147483647 h 1048"/>
              <a:gd name="T4" fmla="*/ 0 w 2088"/>
              <a:gd name="T5" fmla="*/ 2147483647 h 1048"/>
              <a:gd name="T6" fmla="*/ 2147483647 w 2088"/>
              <a:gd name="T7" fmla="*/ 0 h 1048"/>
              <a:gd name="T8" fmla="*/ 2147483647 w 2088"/>
              <a:gd name="T9" fmla="*/ 0 h 1048"/>
              <a:gd name="T10" fmla="*/ 0 60000 65536"/>
              <a:gd name="T11" fmla="*/ 0 60000 65536"/>
              <a:gd name="T12" fmla="*/ 0 60000 65536"/>
              <a:gd name="T13" fmla="*/ 0 60000 65536"/>
              <a:gd name="T14" fmla="*/ 0 60000 65536"/>
              <a:gd name="T15" fmla="*/ 0 w 2088"/>
              <a:gd name="T16" fmla="*/ 0 h 1048"/>
              <a:gd name="T17" fmla="*/ 2088 w 2088"/>
              <a:gd name="T18" fmla="*/ 1048 h 1048"/>
            </a:gdLst>
            <a:ahLst/>
            <a:cxnLst>
              <a:cxn ang="T10">
                <a:pos x="T0" y="T1"/>
              </a:cxn>
              <a:cxn ang="T11">
                <a:pos x="T2" y="T3"/>
              </a:cxn>
              <a:cxn ang="T12">
                <a:pos x="T4" y="T5"/>
              </a:cxn>
              <a:cxn ang="T13">
                <a:pos x="T6" y="T7"/>
              </a:cxn>
              <a:cxn ang="T14">
                <a:pos x="T8" y="T9"/>
              </a:cxn>
            </a:cxnLst>
            <a:rect l="T15" t="T16" r="T17" b="T18"/>
            <a:pathLst>
              <a:path w="2088" h="1048">
                <a:moveTo>
                  <a:pt x="2088" y="0"/>
                </a:moveTo>
                <a:lnTo>
                  <a:pt x="2088" y="1048"/>
                </a:lnTo>
                <a:lnTo>
                  <a:pt x="0" y="1048"/>
                </a:lnTo>
                <a:lnTo>
                  <a:pt x="662" y="0"/>
                </a:lnTo>
                <a:lnTo>
                  <a:pt x="2088" y="0"/>
                </a:lnTo>
                <a:close/>
              </a:path>
            </a:pathLst>
          </a:custGeom>
          <a:solidFill>
            <a:srgbClr val="7CB683">
              <a:alpha val="78000"/>
            </a:srgbClr>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13" name="Freeform 10"/>
          <p:cNvSpPr/>
          <p:nvPr userDrawn="1">
            <p:custDataLst>
              <p:tags r:id="rId12"/>
            </p:custDataLst>
          </p:nvPr>
        </p:nvSpPr>
        <p:spPr bwMode="auto">
          <a:xfrm>
            <a:off x="10301605" y="6299835"/>
            <a:ext cx="1895475" cy="558165"/>
          </a:xfrm>
          <a:custGeom>
            <a:avLst/>
            <a:gdLst>
              <a:gd name="T0" fmla="*/ 2147483647 w 2467"/>
              <a:gd name="T1" fmla="*/ 0 h 843"/>
              <a:gd name="T2" fmla="*/ 2147483647 w 2467"/>
              <a:gd name="T3" fmla="*/ 2147483647 h 843"/>
              <a:gd name="T4" fmla="*/ 0 w 2467"/>
              <a:gd name="T5" fmla="*/ 2147483647 h 843"/>
              <a:gd name="T6" fmla="*/ 2147483647 w 2467"/>
              <a:gd name="T7" fmla="*/ 0 h 843"/>
              <a:gd name="T8" fmla="*/ 2147483647 w 2467"/>
              <a:gd name="T9" fmla="*/ 0 h 843"/>
              <a:gd name="T10" fmla="*/ 0 60000 65536"/>
              <a:gd name="T11" fmla="*/ 0 60000 65536"/>
              <a:gd name="T12" fmla="*/ 0 60000 65536"/>
              <a:gd name="T13" fmla="*/ 0 60000 65536"/>
              <a:gd name="T14" fmla="*/ 0 60000 65536"/>
              <a:gd name="T15" fmla="*/ 0 w 2467"/>
              <a:gd name="T16" fmla="*/ 0 h 843"/>
              <a:gd name="T17" fmla="*/ 2467 w 2467"/>
              <a:gd name="T18" fmla="*/ 843 h 843"/>
            </a:gdLst>
            <a:ahLst/>
            <a:cxnLst>
              <a:cxn ang="T10">
                <a:pos x="T0" y="T1"/>
              </a:cxn>
              <a:cxn ang="T11">
                <a:pos x="T2" y="T3"/>
              </a:cxn>
              <a:cxn ang="T12">
                <a:pos x="T4" y="T5"/>
              </a:cxn>
              <a:cxn ang="T13">
                <a:pos x="T6" y="T7"/>
              </a:cxn>
              <a:cxn ang="T14">
                <a:pos x="T8" y="T9"/>
              </a:cxn>
            </a:cxnLst>
            <a:rect l="T15" t="T16" r="T17" b="T18"/>
            <a:pathLst>
              <a:path w="2467" h="843">
                <a:moveTo>
                  <a:pt x="2467" y="0"/>
                </a:moveTo>
                <a:lnTo>
                  <a:pt x="2467" y="843"/>
                </a:lnTo>
                <a:lnTo>
                  <a:pt x="0" y="843"/>
                </a:lnTo>
                <a:lnTo>
                  <a:pt x="533" y="0"/>
                </a:lnTo>
                <a:lnTo>
                  <a:pt x="2467" y="0"/>
                </a:lnTo>
                <a:close/>
              </a:path>
            </a:pathLst>
          </a:custGeom>
          <a:solidFill>
            <a:srgbClr val="016E49"/>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240665" y="81280"/>
            <a:ext cx="11918950" cy="699487"/>
            <a:chOff x="381000" y="203200"/>
            <a:chExt cx="11918950" cy="699487"/>
          </a:xfrm>
        </p:grpSpPr>
        <p:grpSp>
          <p:nvGrpSpPr>
            <p:cNvPr id="8" name="组合 7"/>
            <p:cNvGrpSpPr/>
            <p:nvPr>
              <p:custDataLst>
                <p:tags r:id="rId2"/>
              </p:custDataLst>
            </p:nvPr>
          </p:nvGrpSpPr>
          <p:grpSpPr>
            <a:xfrm>
              <a:off x="381000" y="203200"/>
              <a:ext cx="711200" cy="698500"/>
              <a:chOff x="2133600" y="1384300"/>
              <a:chExt cx="711200" cy="698500"/>
            </a:xfrm>
          </p:grpSpPr>
          <p:sp>
            <p:nvSpPr>
              <p:cNvPr id="9" name="平行四边形 8"/>
              <p:cNvSpPr/>
              <p:nvPr>
                <p:custDataLst>
                  <p:tags r:id="rId3"/>
                </p:custDataLst>
              </p:nvPr>
            </p:nvSpPr>
            <p:spPr>
              <a:xfrm>
                <a:off x="2311400" y="1384300"/>
                <a:ext cx="533400" cy="533400"/>
              </a:xfrm>
              <a:prstGeom prst="parallelogram">
                <a:avLst/>
              </a:prstGeom>
              <a:solidFill>
                <a:srgbClr val="7CB683">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sp>
            <p:nvSpPr>
              <p:cNvPr id="10" name="平行四边形 9"/>
              <p:cNvSpPr/>
              <p:nvPr>
                <p:custDataLst>
                  <p:tags r:id="rId4"/>
                </p:custDataLst>
              </p:nvPr>
            </p:nvSpPr>
            <p:spPr>
              <a:xfrm>
                <a:off x="2133600" y="1549400"/>
                <a:ext cx="533400" cy="533400"/>
              </a:xfrm>
              <a:prstGeom prst="parallelogram">
                <a:avLst/>
              </a:prstGeom>
              <a:solidFill>
                <a:srgbClr val="016E49">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grpSp>
        <p:sp>
          <p:nvSpPr>
            <p:cNvPr id="11" name="矩形 10"/>
            <p:cNvSpPr/>
            <p:nvPr>
              <p:custDataLst>
                <p:tags r:id="rId5"/>
              </p:custDataLst>
            </p:nvPr>
          </p:nvSpPr>
          <p:spPr>
            <a:xfrm>
              <a:off x="1200150" y="856968"/>
              <a:ext cx="11099800" cy="45719"/>
            </a:xfrm>
            <a:prstGeom prst="rect">
              <a:avLst/>
            </a:prstGeom>
            <a:gradFill flip="none" rotWithShape="1">
              <a:gsLst>
                <a:gs pos="1000">
                  <a:srgbClr val="016E49"/>
                </a:gs>
                <a:gs pos="5000">
                  <a:srgbClr val="016E49"/>
                </a:gs>
                <a:gs pos="63000">
                  <a:srgbClr val="92D050"/>
                </a:gs>
                <a:gs pos="96000">
                  <a:srgbClr val="C4DEBB"/>
                </a:gs>
                <a:gs pos="84000">
                  <a:srgbClr val="9CCB88">
                    <a:alpha val="100000"/>
                  </a:srgbClr>
                </a:gs>
                <a:gs pos="91000">
                  <a:srgbClr val="C4DEBB"/>
                </a:gs>
              </a:gsLst>
              <a:lin ang="1800000" scaled="0"/>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a:latin typeface="微软雅黑" panose="020B0503020204020204" charset="-122"/>
                <a:ea typeface="微软雅黑" panose="020B0503020204020204" charset="-122"/>
              </a:endParaRPr>
            </a:p>
          </p:txBody>
        </p:sp>
      </p:grpSp>
      <p:sp>
        <p:nvSpPr>
          <p:cNvPr id="12" name="Freeform 9"/>
          <p:cNvSpPr/>
          <p:nvPr userDrawn="1">
            <p:custDataLst>
              <p:tags r:id="rId6"/>
            </p:custDataLst>
          </p:nvPr>
        </p:nvSpPr>
        <p:spPr bwMode="auto">
          <a:xfrm>
            <a:off x="10591800" y="6136005"/>
            <a:ext cx="1605280" cy="721995"/>
          </a:xfrm>
          <a:custGeom>
            <a:avLst/>
            <a:gdLst>
              <a:gd name="T0" fmla="*/ 2147483647 w 2088"/>
              <a:gd name="T1" fmla="*/ 0 h 1048"/>
              <a:gd name="T2" fmla="*/ 2147483647 w 2088"/>
              <a:gd name="T3" fmla="*/ 2147483647 h 1048"/>
              <a:gd name="T4" fmla="*/ 0 w 2088"/>
              <a:gd name="T5" fmla="*/ 2147483647 h 1048"/>
              <a:gd name="T6" fmla="*/ 2147483647 w 2088"/>
              <a:gd name="T7" fmla="*/ 0 h 1048"/>
              <a:gd name="T8" fmla="*/ 2147483647 w 2088"/>
              <a:gd name="T9" fmla="*/ 0 h 1048"/>
              <a:gd name="T10" fmla="*/ 0 60000 65536"/>
              <a:gd name="T11" fmla="*/ 0 60000 65536"/>
              <a:gd name="T12" fmla="*/ 0 60000 65536"/>
              <a:gd name="T13" fmla="*/ 0 60000 65536"/>
              <a:gd name="T14" fmla="*/ 0 60000 65536"/>
              <a:gd name="T15" fmla="*/ 0 w 2088"/>
              <a:gd name="T16" fmla="*/ 0 h 1048"/>
              <a:gd name="T17" fmla="*/ 2088 w 2088"/>
              <a:gd name="T18" fmla="*/ 1048 h 1048"/>
            </a:gdLst>
            <a:ahLst/>
            <a:cxnLst>
              <a:cxn ang="T10">
                <a:pos x="T0" y="T1"/>
              </a:cxn>
              <a:cxn ang="T11">
                <a:pos x="T2" y="T3"/>
              </a:cxn>
              <a:cxn ang="T12">
                <a:pos x="T4" y="T5"/>
              </a:cxn>
              <a:cxn ang="T13">
                <a:pos x="T6" y="T7"/>
              </a:cxn>
              <a:cxn ang="T14">
                <a:pos x="T8" y="T9"/>
              </a:cxn>
            </a:cxnLst>
            <a:rect l="T15" t="T16" r="T17" b="T18"/>
            <a:pathLst>
              <a:path w="2088" h="1048">
                <a:moveTo>
                  <a:pt x="2088" y="0"/>
                </a:moveTo>
                <a:lnTo>
                  <a:pt x="2088" y="1048"/>
                </a:lnTo>
                <a:lnTo>
                  <a:pt x="0" y="1048"/>
                </a:lnTo>
                <a:lnTo>
                  <a:pt x="662" y="0"/>
                </a:lnTo>
                <a:lnTo>
                  <a:pt x="2088" y="0"/>
                </a:lnTo>
                <a:close/>
              </a:path>
            </a:pathLst>
          </a:custGeom>
          <a:solidFill>
            <a:srgbClr val="7CB683">
              <a:alpha val="78000"/>
            </a:srgbClr>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
        <p:nvSpPr>
          <p:cNvPr id="13" name="Freeform 10"/>
          <p:cNvSpPr/>
          <p:nvPr userDrawn="1">
            <p:custDataLst>
              <p:tags r:id="rId7"/>
            </p:custDataLst>
          </p:nvPr>
        </p:nvSpPr>
        <p:spPr bwMode="auto">
          <a:xfrm>
            <a:off x="10301605" y="6299835"/>
            <a:ext cx="1895475" cy="558165"/>
          </a:xfrm>
          <a:custGeom>
            <a:avLst/>
            <a:gdLst>
              <a:gd name="T0" fmla="*/ 2147483647 w 2467"/>
              <a:gd name="T1" fmla="*/ 0 h 843"/>
              <a:gd name="T2" fmla="*/ 2147483647 w 2467"/>
              <a:gd name="T3" fmla="*/ 2147483647 h 843"/>
              <a:gd name="T4" fmla="*/ 0 w 2467"/>
              <a:gd name="T5" fmla="*/ 2147483647 h 843"/>
              <a:gd name="T6" fmla="*/ 2147483647 w 2467"/>
              <a:gd name="T7" fmla="*/ 0 h 843"/>
              <a:gd name="T8" fmla="*/ 2147483647 w 2467"/>
              <a:gd name="T9" fmla="*/ 0 h 843"/>
              <a:gd name="T10" fmla="*/ 0 60000 65536"/>
              <a:gd name="T11" fmla="*/ 0 60000 65536"/>
              <a:gd name="T12" fmla="*/ 0 60000 65536"/>
              <a:gd name="T13" fmla="*/ 0 60000 65536"/>
              <a:gd name="T14" fmla="*/ 0 60000 65536"/>
              <a:gd name="T15" fmla="*/ 0 w 2467"/>
              <a:gd name="T16" fmla="*/ 0 h 843"/>
              <a:gd name="T17" fmla="*/ 2467 w 2467"/>
              <a:gd name="T18" fmla="*/ 843 h 843"/>
            </a:gdLst>
            <a:ahLst/>
            <a:cxnLst>
              <a:cxn ang="T10">
                <a:pos x="T0" y="T1"/>
              </a:cxn>
              <a:cxn ang="T11">
                <a:pos x="T2" y="T3"/>
              </a:cxn>
              <a:cxn ang="T12">
                <a:pos x="T4" y="T5"/>
              </a:cxn>
              <a:cxn ang="T13">
                <a:pos x="T6" y="T7"/>
              </a:cxn>
              <a:cxn ang="T14">
                <a:pos x="T8" y="T9"/>
              </a:cxn>
            </a:cxnLst>
            <a:rect l="T15" t="T16" r="T17" b="T18"/>
            <a:pathLst>
              <a:path w="2467" h="843">
                <a:moveTo>
                  <a:pt x="2467" y="0"/>
                </a:moveTo>
                <a:lnTo>
                  <a:pt x="2467" y="843"/>
                </a:lnTo>
                <a:lnTo>
                  <a:pt x="0" y="843"/>
                </a:lnTo>
                <a:lnTo>
                  <a:pt x="533" y="0"/>
                </a:lnTo>
                <a:lnTo>
                  <a:pt x="2467" y="0"/>
                </a:lnTo>
                <a:close/>
              </a:path>
            </a:pathLst>
          </a:custGeom>
          <a:solidFill>
            <a:srgbClr val="016E49"/>
          </a:solidFill>
          <a:ln>
            <a:noFill/>
          </a:ln>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sz="2800"/>
          </a:p>
        </p:txBody>
      </p:sp>
    </p:spTree>
    <p:custDataLst>
      <p:tags r:id="rId8"/>
    </p:custDataLst>
  </p:cSld>
  <p:clrMap bg1="lt1" tx1="dk1" bg2="lt2" tx2="dk2" accent1="accent1" accent2="accent2" accent3="accent3" accent4="accent4" accent5="accent5" accent6="accent6" hlink="hlink" folHlink="folHlink"/>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164.xml"/><Relationship Id="rId8" Type="http://schemas.openxmlformats.org/officeDocument/2006/relationships/tags" Target="../tags/tag163.xml"/><Relationship Id="rId7" Type="http://schemas.openxmlformats.org/officeDocument/2006/relationships/tags" Target="../tags/tag162.xml"/><Relationship Id="rId6" Type="http://schemas.openxmlformats.org/officeDocument/2006/relationships/tags" Target="../tags/tag161.xml"/><Relationship Id="rId5" Type="http://schemas.openxmlformats.org/officeDocument/2006/relationships/tags" Target="../tags/tag160.xml"/><Relationship Id="rId46" Type="http://schemas.openxmlformats.org/officeDocument/2006/relationships/slideLayout" Target="../slideLayouts/slideLayout3.xml"/><Relationship Id="rId45" Type="http://schemas.openxmlformats.org/officeDocument/2006/relationships/tags" Target="../tags/tag200.xml"/><Relationship Id="rId44" Type="http://schemas.openxmlformats.org/officeDocument/2006/relationships/tags" Target="../tags/tag199.xml"/><Relationship Id="rId43" Type="http://schemas.openxmlformats.org/officeDocument/2006/relationships/tags" Target="../tags/tag198.xml"/><Relationship Id="rId42" Type="http://schemas.openxmlformats.org/officeDocument/2006/relationships/tags" Target="../tags/tag197.xml"/><Relationship Id="rId41" Type="http://schemas.openxmlformats.org/officeDocument/2006/relationships/tags" Target="../tags/tag196.xml"/><Relationship Id="rId40" Type="http://schemas.openxmlformats.org/officeDocument/2006/relationships/tags" Target="../tags/tag195.xml"/><Relationship Id="rId4" Type="http://schemas.openxmlformats.org/officeDocument/2006/relationships/tags" Target="../tags/tag159.xml"/><Relationship Id="rId39" Type="http://schemas.openxmlformats.org/officeDocument/2006/relationships/tags" Target="../tags/tag194.xml"/><Relationship Id="rId38" Type="http://schemas.openxmlformats.org/officeDocument/2006/relationships/tags" Target="../tags/tag193.xml"/><Relationship Id="rId37" Type="http://schemas.openxmlformats.org/officeDocument/2006/relationships/tags" Target="../tags/tag192.xml"/><Relationship Id="rId36" Type="http://schemas.openxmlformats.org/officeDocument/2006/relationships/tags" Target="../tags/tag191.xml"/><Relationship Id="rId35" Type="http://schemas.openxmlformats.org/officeDocument/2006/relationships/tags" Target="../tags/tag190.xml"/><Relationship Id="rId34" Type="http://schemas.openxmlformats.org/officeDocument/2006/relationships/tags" Target="../tags/tag189.xml"/><Relationship Id="rId33" Type="http://schemas.openxmlformats.org/officeDocument/2006/relationships/tags" Target="../tags/tag188.xml"/><Relationship Id="rId32" Type="http://schemas.openxmlformats.org/officeDocument/2006/relationships/tags" Target="../tags/tag187.xml"/><Relationship Id="rId31" Type="http://schemas.openxmlformats.org/officeDocument/2006/relationships/tags" Target="../tags/tag186.xml"/><Relationship Id="rId30" Type="http://schemas.openxmlformats.org/officeDocument/2006/relationships/tags" Target="../tags/tag185.xml"/><Relationship Id="rId3" Type="http://schemas.openxmlformats.org/officeDocument/2006/relationships/tags" Target="../tags/tag158.xml"/><Relationship Id="rId29" Type="http://schemas.openxmlformats.org/officeDocument/2006/relationships/tags" Target="../tags/tag184.xml"/><Relationship Id="rId28" Type="http://schemas.openxmlformats.org/officeDocument/2006/relationships/tags" Target="../tags/tag183.xml"/><Relationship Id="rId27" Type="http://schemas.openxmlformats.org/officeDocument/2006/relationships/tags" Target="../tags/tag182.xml"/><Relationship Id="rId26" Type="http://schemas.openxmlformats.org/officeDocument/2006/relationships/tags" Target="../tags/tag181.xml"/><Relationship Id="rId25" Type="http://schemas.openxmlformats.org/officeDocument/2006/relationships/tags" Target="../tags/tag180.xml"/><Relationship Id="rId24" Type="http://schemas.openxmlformats.org/officeDocument/2006/relationships/tags" Target="../tags/tag179.xml"/><Relationship Id="rId23" Type="http://schemas.openxmlformats.org/officeDocument/2006/relationships/tags" Target="../tags/tag178.xml"/><Relationship Id="rId22" Type="http://schemas.openxmlformats.org/officeDocument/2006/relationships/tags" Target="../tags/tag177.xml"/><Relationship Id="rId21" Type="http://schemas.openxmlformats.org/officeDocument/2006/relationships/tags" Target="../tags/tag176.xml"/><Relationship Id="rId20" Type="http://schemas.openxmlformats.org/officeDocument/2006/relationships/tags" Target="../tags/tag175.xml"/><Relationship Id="rId2" Type="http://schemas.openxmlformats.org/officeDocument/2006/relationships/tags" Target="../tags/tag157.xml"/><Relationship Id="rId19" Type="http://schemas.openxmlformats.org/officeDocument/2006/relationships/tags" Target="../tags/tag174.xml"/><Relationship Id="rId18" Type="http://schemas.openxmlformats.org/officeDocument/2006/relationships/tags" Target="../tags/tag173.xml"/><Relationship Id="rId17" Type="http://schemas.openxmlformats.org/officeDocument/2006/relationships/tags" Target="../tags/tag172.xml"/><Relationship Id="rId16" Type="http://schemas.openxmlformats.org/officeDocument/2006/relationships/tags" Target="../tags/tag171.xml"/><Relationship Id="rId15" Type="http://schemas.openxmlformats.org/officeDocument/2006/relationships/tags" Target="../tags/tag170.xml"/><Relationship Id="rId14" Type="http://schemas.openxmlformats.org/officeDocument/2006/relationships/tags" Target="../tags/tag169.xml"/><Relationship Id="rId13" Type="http://schemas.openxmlformats.org/officeDocument/2006/relationships/tags" Target="../tags/tag168.xml"/><Relationship Id="rId12" Type="http://schemas.openxmlformats.org/officeDocument/2006/relationships/tags" Target="../tags/tag167.xml"/><Relationship Id="rId11" Type="http://schemas.openxmlformats.org/officeDocument/2006/relationships/tags" Target="../tags/tag166.xml"/><Relationship Id="rId10" Type="http://schemas.openxmlformats.org/officeDocument/2006/relationships/tags" Target="../tags/tag165.xml"/><Relationship Id="rId1" Type="http://schemas.openxmlformats.org/officeDocument/2006/relationships/tags" Target="../tags/tag156.xml"/></Relationships>
</file>

<file path=ppt/slides/_rels/slide11.xml.rels><?xml version="1.0" encoding="UTF-8" standalone="yes"?>
<Relationships xmlns="http://schemas.openxmlformats.org/package/2006/relationships"><Relationship Id="rId9" Type="http://schemas.openxmlformats.org/officeDocument/2006/relationships/tags" Target="../tags/tag209.xml"/><Relationship Id="rId8" Type="http://schemas.openxmlformats.org/officeDocument/2006/relationships/tags" Target="../tags/tag208.xml"/><Relationship Id="rId7" Type="http://schemas.openxmlformats.org/officeDocument/2006/relationships/tags" Target="../tags/tag207.xml"/><Relationship Id="rId6" Type="http://schemas.openxmlformats.org/officeDocument/2006/relationships/tags" Target="../tags/tag206.xml"/><Relationship Id="rId5" Type="http://schemas.openxmlformats.org/officeDocument/2006/relationships/tags" Target="../tags/tag205.xml"/><Relationship Id="rId4" Type="http://schemas.openxmlformats.org/officeDocument/2006/relationships/tags" Target="../tags/tag204.xml"/><Relationship Id="rId3" Type="http://schemas.openxmlformats.org/officeDocument/2006/relationships/tags" Target="../tags/tag203.xml"/><Relationship Id="rId2" Type="http://schemas.openxmlformats.org/officeDocument/2006/relationships/tags" Target="../tags/tag202.xml"/><Relationship Id="rId12" Type="http://schemas.openxmlformats.org/officeDocument/2006/relationships/slideLayout" Target="../slideLayouts/slideLayout3.xml"/><Relationship Id="rId11" Type="http://schemas.openxmlformats.org/officeDocument/2006/relationships/tags" Target="../tags/tag211.xml"/><Relationship Id="rId10" Type="http://schemas.openxmlformats.org/officeDocument/2006/relationships/tags" Target="../tags/tag210.xml"/><Relationship Id="rId1" Type="http://schemas.openxmlformats.org/officeDocument/2006/relationships/tags" Target="../tags/tag201.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216.xml"/><Relationship Id="rId4" Type="http://schemas.openxmlformats.org/officeDocument/2006/relationships/tags" Target="../tags/tag215.xml"/><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s>
</file>

<file path=ppt/slides/_rels/slide13.xml.rels><?xml version="1.0" encoding="UTF-8" standalone="yes"?>
<Relationships xmlns="http://schemas.openxmlformats.org/package/2006/relationships"><Relationship Id="rId9" Type="http://schemas.openxmlformats.org/officeDocument/2006/relationships/tags" Target="../tags/tag223.xml"/><Relationship Id="rId8" Type="http://schemas.openxmlformats.org/officeDocument/2006/relationships/tags" Target="../tags/tag222.xml"/><Relationship Id="rId7" Type="http://schemas.openxmlformats.org/officeDocument/2006/relationships/tags" Target="../tags/tag221.xml"/><Relationship Id="rId6" Type="http://schemas.openxmlformats.org/officeDocument/2006/relationships/image" Target="../media/image20.jpeg"/><Relationship Id="rId5" Type="http://schemas.openxmlformats.org/officeDocument/2006/relationships/tags" Target="../tags/tag220.xml"/><Relationship Id="rId4" Type="http://schemas.openxmlformats.org/officeDocument/2006/relationships/tags" Target="../tags/tag219.xml"/><Relationship Id="rId3" Type="http://schemas.openxmlformats.org/officeDocument/2006/relationships/tags" Target="../tags/tag218.xml"/><Relationship Id="rId2" Type="http://schemas.openxmlformats.org/officeDocument/2006/relationships/image" Target="../media/image19.jpeg"/><Relationship Id="rId18" Type="http://schemas.openxmlformats.org/officeDocument/2006/relationships/slideLayout" Target="../slideLayouts/slideLayout3.xml"/><Relationship Id="rId17" Type="http://schemas.openxmlformats.org/officeDocument/2006/relationships/tags" Target="../tags/tag230.xml"/><Relationship Id="rId16" Type="http://schemas.openxmlformats.org/officeDocument/2006/relationships/image" Target="../media/image21.png"/><Relationship Id="rId15" Type="http://schemas.openxmlformats.org/officeDocument/2006/relationships/tags" Target="../tags/tag229.xml"/><Relationship Id="rId14" Type="http://schemas.openxmlformats.org/officeDocument/2006/relationships/tags" Target="../tags/tag228.xml"/><Relationship Id="rId13" Type="http://schemas.openxmlformats.org/officeDocument/2006/relationships/tags" Target="../tags/tag227.xml"/><Relationship Id="rId12" Type="http://schemas.openxmlformats.org/officeDocument/2006/relationships/tags" Target="../tags/tag226.xml"/><Relationship Id="rId11" Type="http://schemas.openxmlformats.org/officeDocument/2006/relationships/tags" Target="../tags/tag225.xml"/><Relationship Id="rId10" Type="http://schemas.openxmlformats.org/officeDocument/2006/relationships/tags" Target="../tags/tag224.xml"/><Relationship Id="rId1" Type="http://schemas.openxmlformats.org/officeDocument/2006/relationships/tags" Target="../tags/tag217.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tags" Target="../tags/tag235.xml"/><Relationship Id="rId6" Type="http://schemas.openxmlformats.org/officeDocument/2006/relationships/tags" Target="../tags/tag234.xml"/><Relationship Id="rId5" Type="http://schemas.openxmlformats.org/officeDocument/2006/relationships/tags" Target="../tags/tag233.xml"/><Relationship Id="rId4" Type="http://schemas.openxmlformats.org/officeDocument/2006/relationships/image" Target="../media/image23.png"/><Relationship Id="rId3" Type="http://schemas.openxmlformats.org/officeDocument/2006/relationships/image" Target="../media/image22.jpeg"/><Relationship Id="rId2" Type="http://schemas.openxmlformats.org/officeDocument/2006/relationships/tags" Target="../tags/tag232.xml"/><Relationship Id="rId1" Type="http://schemas.openxmlformats.org/officeDocument/2006/relationships/tags" Target="../tags/tag231.xml"/></Relationships>
</file>

<file path=ppt/slides/_rels/slide15.xml.rels><?xml version="1.0" encoding="UTF-8" standalone="yes"?>
<Relationships xmlns="http://schemas.openxmlformats.org/package/2006/relationships"><Relationship Id="rId9" Type="http://schemas.openxmlformats.org/officeDocument/2006/relationships/tags" Target="../tags/tag244.xml"/><Relationship Id="rId8" Type="http://schemas.openxmlformats.org/officeDocument/2006/relationships/tags" Target="../tags/tag243.xml"/><Relationship Id="rId7" Type="http://schemas.openxmlformats.org/officeDocument/2006/relationships/tags" Target="../tags/tag242.xml"/><Relationship Id="rId6" Type="http://schemas.openxmlformats.org/officeDocument/2006/relationships/tags" Target="../tags/tag241.xml"/><Relationship Id="rId5" Type="http://schemas.openxmlformats.org/officeDocument/2006/relationships/tags" Target="../tags/tag240.xml"/><Relationship Id="rId4" Type="http://schemas.openxmlformats.org/officeDocument/2006/relationships/tags" Target="../tags/tag239.xml"/><Relationship Id="rId3" Type="http://schemas.openxmlformats.org/officeDocument/2006/relationships/tags" Target="../tags/tag238.xml"/><Relationship Id="rId22" Type="http://schemas.openxmlformats.org/officeDocument/2006/relationships/slideLayout" Target="../slideLayouts/slideLayout3.xml"/><Relationship Id="rId21" Type="http://schemas.openxmlformats.org/officeDocument/2006/relationships/tags" Target="../tags/tag256.xml"/><Relationship Id="rId20" Type="http://schemas.openxmlformats.org/officeDocument/2006/relationships/tags" Target="../tags/tag255.xml"/><Relationship Id="rId2" Type="http://schemas.openxmlformats.org/officeDocument/2006/relationships/tags" Target="../tags/tag237.xml"/><Relationship Id="rId19" Type="http://schemas.openxmlformats.org/officeDocument/2006/relationships/tags" Target="../tags/tag254.xml"/><Relationship Id="rId18" Type="http://schemas.openxmlformats.org/officeDocument/2006/relationships/tags" Target="../tags/tag253.xml"/><Relationship Id="rId17" Type="http://schemas.openxmlformats.org/officeDocument/2006/relationships/tags" Target="../tags/tag252.xml"/><Relationship Id="rId16" Type="http://schemas.openxmlformats.org/officeDocument/2006/relationships/tags" Target="../tags/tag251.xml"/><Relationship Id="rId15" Type="http://schemas.openxmlformats.org/officeDocument/2006/relationships/tags" Target="../tags/tag250.xml"/><Relationship Id="rId14" Type="http://schemas.openxmlformats.org/officeDocument/2006/relationships/tags" Target="../tags/tag249.xml"/><Relationship Id="rId13" Type="http://schemas.openxmlformats.org/officeDocument/2006/relationships/tags" Target="../tags/tag248.xml"/><Relationship Id="rId12" Type="http://schemas.openxmlformats.org/officeDocument/2006/relationships/tags" Target="../tags/tag247.xml"/><Relationship Id="rId11" Type="http://schemas.openxmlformats.org/officeDocument/2006/relationships/tags" Target="../tags/tag246.xml"/><Relationship Id="rId10" Type="http://schemas.openxmlformats.org/officeDocument/2006/relationships/tags" Target="../tags/tag245.xml"/><Relationship Id="rId1" Type="http://schemas.openxmlformats.org/officeDocument/2006/relationships/tags" Target="../tags/tag236.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3.xml"/><Relationship Id="rId7" Type="http://schemas.openxmlformats.org/officeDocument/2006/relationships/tags" Target="../tags/tag263.xml"/><Relationship Id="rId6" Type="http://schemas.openxmlformats.org/officeDocument/2006/relationships/tags" Target="../tags/tag262.xml"/><Relationship Id="rId5" Type="http://schemas.openxmlformats.org/officeDocument/2006/relationships/tags" Target="../tags/tag261.xml"/><Relationship Id="rId4" Type="http://schemas.openxmlformats.org/officeDocument/2006/relationships/tags" Target="../tags/tag260.xml"/><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s>
</file>

<file path=ppt/slides/_rels/slide17.xml.rels><?xml version="1.0" encoding="UTF-8" standalone="yes"?>
<Relationships xmlns="http://schemas.openxmlformats.org/package/2006/relationships"><Relationship Id="rId9" Type="http://schemas.openxmlformats.org/officeDocument/2006/relationships/image" Target="../media/image26.png"/><Relationship Id="rId8" Type="http://schemas.openxmlformats.org/officeDocument/2006/relationships/tags" Target="../tags/tag269.xml"/><Relationship Id="rId7" Type="http://schemas.openxmlformats.org/officeDocument/2006/relationships/image" Target="../media/image25.png"/><Relationship Id="rId6" Type="http://schemas.openxmlformats.org/officeDocument/2006/relationships/tags" Target="../tags/tag268.xml"/><Relationship Id="rId5" Type="http://schemas.openxmlformats.org/officeDocument/2006/relationships/tags" Target="../tags/tag267.xml"/><Relationship Id="rId4" Type="http://schemas.openxmlformats.org/officeDocument/2006/relationships/tags" Target="../tags/tag266.xml"/><Relationship Id="rId3" Type="http://schemas.openxmlformats.org/officeDocument/2006/relationships/image" Target="../media/image24.jpeg"/><Relationship Id="rId2" Type="http://schemas.openxmlformats.org/officeDocument/2006/relationships/tags" Target="../tags/tag265.xml"/><Relationship Id="rId12" Type="http://schemas.openxmlformats.org/officeDocument/2006/relationships/slideLayout" Target="../slideLayouts/slideLayout3.xml"/><Relationship Id="rId11" Type="http://schemas.openxmlformats.org/officeDocument/2006/relationships/tags" Target="../tags/tag271.xml"/><Relationship Id="rId10" Type="http://schemas.openxmlformats.org/officeDocument/2006/relationships/tags" Target="../tags/tag270.xml"/><Relationship Id="rId1" Type="http://schemas.openxmlformats.org/officeDocument/2006/relationships/tags" Target="../tags/tag264.xml"/></Relationships>
</file>

<file path=ppt/slides/_rels/slide18.xml.rels><?xml version="1.0" encoding="UTF-8" standalone="yes"?>
<Relationships xmlns="http://schemas.openxmlformats.org/package/2006/relationships"><Relationship Id="rId9" Type="http://schemas.openxmlformats.org/officeDocument/2006/relationships/tags" Target="../tags/tag280.xml"/><Relationship Id="rId8" Type="http://schemas.openxmlformats.org/officeDocument/2006/relationships/tags" Target="../tags/tag279.xml"/><Relationship Id="rId7" Type="http://schemas.openxmlformats.org/officeDocument/2006/relationships/tags" Target="../tags/tag278.xml"/><Relationship Id="rId6" Type="http://schemas.openxmlformats.org/officeDocument/2006/relationships/tags" Target="../tags/tag277.xml"/><Relationship Id="rId5" Type="http://schemas.openxmlformats.org/officeDocument/2006/relationships/tags" Target="../tags/tag276.xml"/><Relationship Id="rId4" Type="http://schemas.openxmlformats.org/officeDocument/2006/relationships/tags" Target="../tags/tag275.xml"/><Relationship Id="rId3" Type="http://schemas.openxmlformats.org/officeDocument/2006/relationships/tags" Target="../tags/tag274.xml"/><Relationship Id="rId2" Type="http://schemas.openxmlformats.org/officeDocument/2006/relationships/tags" Target="../tags/tag273.xml"/><Relationship Id="rId12" Type="http://schemas.openxmlformats.org/officeDocument/2006/relationships/slideLayout" Target="../slideLayouts/slideLayout3.xml"/><Relationship Id="rId11" Type="http://schemas.openxmlformats.org/officeDocument/2006/relationships/tags" Target="../tags/tag282.xml"/><Relationship Id="rId10" Type="http://schemas.openxmlformats.org/officeDocument/2006/relationships/tags" Target="../tags/tag281.xml"/><Relationship Id="rId1" Type="http://schemas.openxmlformats.org/officeDocument/2006/relationships/tags" Target="../tags/tag272.xml"/></Relationships>
</file>

<file path=ppt/slides/_rels/slide19.xml.rels><?xml version="1.0" encoding="UTF-8" standalone="yes"?>
<Relationships xmlns="http://schemas.openxmlformats.org/package/2006/relationships"><Relationship Id="rId9" Type="http://schemas.openxmlformats.org/officeDocument/2006/relationships/tags" Target="../tags/tag288.xml"/><Relationship Id="rId8" Type="http://schemas.openxmlformats.org/officeDocument/2006/relationships/image" Target="../media/image29.png"/><Relationship Id="rId7" Type="http://schemas.openxmlformats.org/officeDocument/2006/relationships/tags" Target="../tags/tag287.xml"/><Relationship Id="rId6" Type="http://schemas.openxmlformats.org/officeDocument/2006/relationships/image" Target="../media/image28.jpeg"/><Relationship Id="rId5" Type="http://schemas.openxmlformats.org/officeDocument/2006/relationships/tags" Target="../tags/tag286.xml"/><Relationship Id="rId4" Type="http://schemas.openxmlformats.org/officeDocument/2006/relationships/tags" Target="../tags/tag285.xml"/><Relationship Id="rId3" Type="http://schemas.openxmlformats.org/officeDocument/2006/relationships/image" Target="../media/image27.jpeg"/><Relationship Id="rId2" Type="http://schemas.openxmlformats.org/officeDocument/2006/relationships/tags" Target="../tags/tag284.xml"/><Relationship Id="rId14" Type="http://schemas.openxmlformats.org/officeDocument/2006/relationships/slideLayout" Target="../slideLayouts/slideLayout3.xml"/><Relationship Id="rId13" Type="http://schemas.openxmlformats.org/officeDocument/2006/relationships/tags" Target="../tags/tag291.xml"/><Relationship Id="rId12" Type="http://schemas.openxmlformats.org/officeDocument/2006/relationships/tags" Target="../tags/tag290.xml"/><Relationship Id="rId11" Type="http://schemas.openxmlformats.org/officeDocument/2006/relationships/tags" Target="../tags/tag289.xml"/><Relationship Id="rId10" Type="http://schemas.openxmlformats.org/officeDocument/2006/relationships/image" Target="../media/image30.jpeg"/><Relationship Id="rId1" Type="http://schemas.openxmlformats.org/officeDocument/2006/relationships/tags" Target="../tags/tag283.xml"/></Relationships>
</file>

<file path=ppt/slides/_rels/slide2.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tags" Target="../tags/tag39.xml"/><Relationship Id="rId6" Type="http://schemas.openxmlformats.org/officeDocument/2006/relationships/tags" Target="../tags/tag38.xml"/><Relationship Id="rId5" Type="http://schemas.openxmlformats.org/officeDocument/2006/relationships/image" Target="../media/image2.jpeg"/><Relationship Id="rId4" Type="http://schemas.openxmlformats.org/officeDocument/2006/relationships/tags" Target="../tags/tag37.xml"/><Relationship Id="rId3" Type="http://schemas.openxmlformats.org/officeDocument/2006/relationships/tags" Target="../tags/tag36.xml"/><Relationship Id="rId24" Type="http://schemas.openxmlformats.org/officeDocument/2006/relationships/slideLayout" Target="../slideLayouts/slideLayout4.xml"/><Relationship Id="rId23" Type="http://schemas.openxmlformats.org/officeDocument/2006/relationships/tags" Target="../tags/tag53.xml"/><Relationship Id="rId22" Type="http://schemas.openxmlformats.org/officeDocument/2006/relationships/tags" Target="../tags/tag52.xml"/><Relationship Id="rId21" Type="http://schemas.openxmlformats.org/officeDocument/2006/relationships/tags" Target="../tags/tag51.xml"/><Relationship Id="rId20" Type="http://schemas.openxmlformats.org/officeDocument/2006/relationships/tags" Target="../tags/tag50.xml"/><Relationship Id="rId2" Type="http://schemas.openxmlformats.org/officeDocument/2006/relationships/tags" Target="../tags/tag35.xml"/><Relationship Id="rId19" Type="http://schemas.openxmlformats.org/officeDocument/2006/relationships/tags" Target="../tags/tag49.xml"/><Relationship Id="rId18" Type="http://schemas.openxmlformats.org/officeDocument/2006/relationships/tags" Target="../tags/tag48.xml"/><Relationship Id="rId17" Type="http://schemas.openxmlformats.org/officeDocument/2006/relationships/tags" Target="../tags/tag47.xml"/><Relationship Id="rId16" Type="http://schemas.openxmlformats.org/officeDocument/2006/relationships/tags" Target="../tags/tag46.xml"/><Relationship Id="rId15" Type="http://schemas.openxmlformats.org/officeDocument/2006/relationships/image" Target="../media/image4.jpeg"/><Relationship Id="rId14" Type="http://schemas.openxmlformats.org/officeDocument/2006/relationships/tags" Target="../tags/tag45.xml"/><Relationship Id="rId13" Type="http://schemas.openxmlformats.org/officeDocument/2006/relationships/tags" Target="../tags/tag44.xml"/><Relationship Id="rId12" Type="http://schemas.openxmlformats.org/officeDocument/2006/relationships/tags" Target="../tags/tag43.xml"/><Relationship Id="rId11" Type="http://schemas.openxmlformats.org/officeDocument/2006/relationships/image" Target="../media/image3.png"/><Relationship Id="rId10" Type="http://schemas.openxmlformats.org/officeDocument/2006/relationships/tags" Target="../tags/tag42.xml"/><Relationship Id="rId1" Type="http://schemas.openxmlformats.org/officeDocument/2006/relationships/tags" Target="../tags/tag34.xml"/></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2.xml"/><Relationship Id="rId5" Type="http://schemas.openxmlformats.org/officeDocument/2006/relationships/tags" Target="../tags/tag296.xml"/><Relationship Id="rId4" Type="http://schemas.openxmlformats.org/officeDocument/2006/relationships/tags" Target="../tags/tag295.xml"/><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tags" Target="../tags/tag304.xml"/><Relationship Id="rId4" Type="http://schemas.openxmlformats.org/officeDocument/2006/relationships/tags" Target="../tags/tag303.xml"/><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5.xml"/><Relationship Id="rId8" Type="http://schemas.openxmlformats.org/officeDocument/2006/relationships/tags" Target="../tags/tag315.xml"/><Relationship Id="rId7" Type="http://schemas.openxmlformats.org/officeDocument/2006/relationships/tags" Target="../tags/tag314.xml"/><Relationship Id="rId6" Type="http://schemas.openxmlformats.org/officeDocument/2006/relationships/tags" Target="../tags/tag313.xml"/><Relationship Id="rId5" Type="http://schemas.openxmlformats.org/officeDocument/2006/relationships/tags" Target="../tags/tag312.xml"/><Relationship Id="rId4" Type="http://schemas.openxmlformats.org/officeDocument/2006/relationships/tags" Target="../tags/tag311.xml"/><Relationship Id="rId3" Type="http://schemas.openxmlformats.org/officeDocument/2006/relationships/tags" Target="../tags/tag310.xml"/><Relationship Id="rId2" Type="http://schemas.openxmlformats.org/officeDocument/2006/relationships/tags" Target="../tags/tag309.xml"/><Relationship Id="rId10" Type="http://schemas.openxmlformats.org/officeDocument/2006/relationships/notesSlide" Target="../notesSlides/notesSlide6.xml"/><Relationship Id="rId1" Type="http://schemas.openxmlformats.org/officeDocument/2006/relationships/tags" Target="../tags/tag308.xml"/></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tags" Target="../tags/tag321.xml"/><Relationship Id="rId2" Type="http://schemas.openxmlformats.org/officeDocument/2006/relationships/tags" Target="../tags/tag320.xml"/><Relationship Id="rId1" Type="http://schemas.openxmlformats.org/officeDocument/2006/relationships/tags" Target="../tags/tag319.xml"/></Relationships>
</file>

<file path=ppt/slides/_rels/slide24.xml.rels><?xml version="1.0" encoding="UTF-8" standalone="yes"?>
<Relationships xmlns="http://schemas.openxmlformats.org/package/2006/relationships"><Relationship Id="rId9" Type="http://schemas.openxmlformats.org/officeDocument/2006/relationships/tags" Target="../tags/tag333.xml"/><Relationship Id="rId8" Type="http://schemas.openxmlformats.org/officeDocument/2006/relationships/tags" Target="../tags/tag332.xml"/><Relationship Id="rId7" Type="http://schemas.openxmlformats.org/officeDocument/2006/relationships/tags" Target="../tags/tag331.xml"/><Relationship Id="rId6" Type="http://schemas.openxmlformats.org/officeDocument/2006/relationships/tags" Target="../tags/tag330.xml"/><Relationship Id="rId5" Type="http://schemas.openxmlformats.org/officeDocument/2006/relationships/tags" Target="../tags/tag329.xml"/><Relationship Id="rId49" Type="http://schemas.openxmlformats.org/officeDocument/2006/relationships/notesSlide" Target="../notesSlides/notesSlide7.xml"/><Relationship Id="rId48" Type="http://schemas.openxmlformats.org/officeDocument/2006/relationships/slideLayout" Target="../slideLayouts/slideLayout2.xml"/><Relationship Id="rId47" Type="http://schemas.openxmlformats.org/officeDocument/2006/relationships/tags" Target="../tags/tag371.xml"/><Relationship Id="rId46" Type="http://schemas.openxmlformats.org/officeDocument/2006/relationships/tags" Target="../tags/tag370.xml"/><Relationship Id="rId45" Type="http://schemas.openxmlformats.org/officeDocument/2006/relationships/tags" Target="../tags/tag369.xml"/><Relationship Id="rId44" Type="http://schemas.openxmlformats.org/officeDocument/2006/relationships/tags" Target="../tags/tag368.xml"/><Relationship Id="rId43" Type="http://schemas.openxmlformats.org/officeDocument/2006/relationships/tags" Target="../tags/tag367.xml"/><Relationship Id="rId42" Type="http://schemas.openxmlformats.org/officeDocument/2006/relationships/tags" Target="../tags/tag366.xml"/><Relationship Id="rId41" Type="http://schemas.openxmlformats.org/officeDocument/2006/relationships/tags" Target="../tags/tag365.xml"/><Relationship Id="rId40" Type="http://schemas.openxmlformats.org/officeDocument/2006/relationships/tags" Target="../tags/tag364.xml"/><Relationship Id="rId4" Type="http://schemas.openxmlformats.org/officeDocument/2006/relationships/tags" Target="../tags/tag328.xml"/><Relationship Id="rId39" Type="http://schemas.openxmlformats.org/officeDocument/2006/relationships/tags" Target="../tags/tag363.xml"/><Relationship Id="rId38" Type="http://schemas.openxmlformats.org/officeDocument/2006/relationships/tags" Target="../tags/tag362.xml"/><Relationship Id="rId37" Type="http://schemas.openxmlformats.org/officeDocument/2006/relationships/tags" Target="../tags/tag361.xml"/><Relationship Id="rId36" Type="http://schemas.openxmlformats.org/officeDocument/2006/relationships/tags" Target="../tags/tag360.xml"/><Relationship Id="rId35" Type="http://schemas.openxmlformats.org/officeDocument/2006/relationships/tags" Target="../tags/tag359.xml"/><Relationship Id="rId34" Type="http://schemas.openxmlformats.org/officeDocument/2006/relationships/tags" Target="../tags/tag358.xml"/><Relationship Id="rId33" Type="http://schemas.openxmlformats.org/officeDocument/2006/relationships/tags" Target="../tags/tag357.xml"/><Relationship Id="rId32" Type="http://schemas.openxmlformats.org/officeDocument/2006/relationships/tags" Target="../tags/tag356.xml"/><Relationship Id="rId31" Type="http://schemas.openxmlformats.org/officeDocument/2006/relationships/tags" Target="../tags/tag355.xml"/><Relationship Id="rId30" Type="http://schemas.openxmlformats.org/officeDocument/2006/relationships/tags" Target="../tags/tag354.xml"/><Relationship Id="rId3" Type="http://schemas.openxmlformats.org/officeDocument/2006/relationships/tags" Target="../tags/tag327.xml"/><Relationship Id="rId29" Type="http://schemas.openxmlformats.org/officeDocument/2006/relationships/tags" Target="../tags/tag353.xml"/><Relationship Id="rId28" Type="http://schemas.openxmlformats.org/officeDocument/2006/relationships/tags" Target="../tags/tag352.xml"/><Relationship Id="rId27" Type="http://schemas.openxmlformats.org/officeDocument/2006/relationships/tags" Target="../tags/tag351.xml"/><Relationship Id="rId26" Type="http://schemas.openxmlformats.org/officeDocument/2006/relationships/tags" Target="../tags/tag350.xml"/><Relationship Id="rId25" Type="http://schemas.openxmlformats.org/officeDocument/2006/relationships/tags" Target="../tags/tag349.xml"/><Relationship Id="rId24" Type="http://schemas.openxmlformats.org/officeDocument/2006/relationships/tags" Target="../tags/tag348.xml"/><Relationship Id="rId23" Type="http://schemas.openxmlformats.org/officeDocument/2006/relationships/tags" Target="../tags/tag347.xml"/><Relationship Id="rId22" Type="http://schemas.openxmlformats.org/officeDocument/2006/relationships/tags" Target="../tags/tag346.xml"/><Relationship Id="rId21" Type="http://schemas.openxmlformats.org/officeDocument/2006/relationships/tags" Target="../tags/tag345.xml"/><Relationship Id="rId20" Type="http://schemas.openxmlformats.org/officeDocument/2006/relationships/tags" Target="../tags/tag344.xml"/><Relationship Id="rId2" Type="http://schemas.openxmlformats.org/officeDocument/2006/relationships/tags" Target="../tags/tag326.xml"/><Relationship Id="rId19" Type="http://schemas.openxmlformats.org/officeDocument/2006/relationships/tags" Target="../tags/tag343.xml"/><Relationship Id="rId18" Type="http://schemas.openxmlformats.org/officeDocument/2006/relationships/tags" Target="../tags/tag342.xml"/><Relationship Id="rId17" Type="http://schemas.openxmlformats.org/officeDocument/2006/relationships/tags" Target="../tags/tag341.xml"/><Relationship Id="rId16" Type="http://schemas.openxmlformats.org/officeDocument/2006/relationships/tags" Target="../tags/tag340.xml"/><Relationship Id="rId15" Type="http://schemas.openxmlformats.org/officeDocument/2006/relationships/tags" Target="../tags/tag339.xml"/><Relationship Id="rId14" Type="http://schemas.openxmlformats.org/officeDocument/2006/relationships/tags" Target="../tags/tag338.xml"/><Relationship Id="rId13" Type="http://schemas.openxmlformats.org/officeDocument/2006/relationships/tags" Target="../tags/tag337.xml"/><Relationship Id="rId12" Type="http://schemas.openxmlformats.org/officeDocument/2006/relationships/tags" Target="../tags/tag336.xml"/><Relationship Id="rId11" Type="http://schemas.openxmlformats.org/officeDocument/2006/relationships/tags" Target="../tags/tag335.xml"/><Relationship Id="rId10" Type="http://schemas.openxmlformats.org/officeDocument/2006/relationships/tags" Target="../tags/tag334.xml"/><Relationship Id="rId1" Type="http://schemas.openxmlformats.org/officeDocument/2006/relationships/tags" Target="../tags/tag325.xml"/></Relationships>
</file>

<file path=ppt/slides/_rels/slide25.xml.rels><?xml version="1.0" encoding="UTF-8" standalone="yes"?>
<Relationships xmlns="http://schemas.openxmlformats.org/package/2006/relationships"><Relationship Id="rId9" Type="http://schemas.openxmlformats.org/officeDocument/2006/relationships/tags" Target="../tags/tag383.xml"/><Relationship Id="rId8" Type="http://schemas.openxmlformats.org/officeDocument/2006/relationships/tags" Target="../tags/tag382.xml"/><Relationship Id="rId7" Type="http://schemas.openxmlformats.org/officeDocument/2006/relationships/tags" Target="../tags/tag381.xml"/><Relationship Id="rId6" Type="http://schemas.openxmlformats.org/officeDocument/2006/relationships/tags" Target="../tags/tag380.xml"/><Relationship Id="rId5" Type="http://schemas.openxmlformats.org/officeDocument/2006/relationships/tags" Target="../tags/tag379.xml"/><Relationship Id="rId4" Type="http://schemas.openxmlformats.org/officeDocument/2006/relationships/tags" Target="../tags/tag378.xml"/><Relationship Id="rId3" Type="http://schemas.openxmlformats.org/officeDocument/2006/relationships/tags" Target="../tags/tag377.xml"/><Relationship Id="rId2" Type="http://schemas.openxmlformats.org/officeDocument/2006/relationships/tags" Target="../tags/tag376.xml"/><Relationship Id="rId17" Type="http://schemas.openxmlformats.org/officeDocument/2006/relationships/slideLayout" Target="../slideLayouts/slideLayout3.xml"/><Relationship Id="rId16" Type="http://schemas.openxmlformats.org/officeDocument/2006/relationships/tags" Target="../tags/tag390.xml"/><Relationship Id="rId15" Type="http://schemas.openxmlformats.org/officeDocument/2006/relationships/tags" Target="../tags/tag389.xml"/><Relationship Id="rId14" Type="http://schemas.openxmlformats.org/officeDocument/2006/relationships/tags" Target="../tags/tag388.xml"/><Relationship Id="rId13" Type="http://schemas.openxmlformats.org/officeDocument/2006/relationships/tags" Target="../tags/tag387.xml"/><Relationship Id="rId12" Type="http://schemas.openxmlformats.org/officeDocument/2006/relationships/tags" Target="../tags/tag386.xml"/><Relationship Id="rId11" Type="http://schemas.openxmlformats.org/officeDocument/2006/relationships/tags" Target="../tags/tag385.xml"/><Relationship Id="rId10" Type="http://schemas.openxmlformats.org/officeDocument/2006/relationships/tags" Target="../tags/tag384.xml"/><Relationship Id="rId1" Type="http://schemas.openxmlformats.org/officeDocument/2006/relationships/tags" Target="../tags/tag375.xml"/></Relationships>
</file>

<file path=ppt/slides/_rels/slide3.xml.rels><?xml version="1.0" encoding="UTF-8" standalone="yes"?>
<Relationships xmlns="http://schemas.openxmlformats.org/package/2006/relationships"><Relationship Id="rId9" Type="http://schemas.openxmlformats.org/officeDocument/2006/relationships/image" Target="../media/image7.jpeg"/><Relationship Id="rId8" Type="http://schemas.openxmlformats.org/officeDocument/2006/relationships/tags" Target="../tags/tag59.xml"/><Relationship Id="rId7" Type="http://schemas.openxmlformats.org/officeDocument/2006/relationships/tags" Target="../tags/tag58.xml"/><Relationship Id="rId6" Type="http://schemas.openxmlformats.org/officeDocument/2006/relationships/image" Target="../media/image6.GIF"/><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image" Target="../media/image5.png"/><Relationship Id="rId11" Type="http://schemas.openxmlformats.org/officeDocument/2006/relationships/notesSlide" Target="../notesSlides/notesSlide1.xml"/><Relationship Id="rId10" Type="http://schemas.openxmlformats.org/officeDocument/2006/relationships/slideLayout" Target="../slideLayouts/slideLayout5.xml"/><Relationship Id="rId1" Type="http://schemas.openxmlformats.org/officeDocument/2006/relationships/tags" Target="../tags/tag54.xml"/></Relationships>
</file>

<file path=ppt/slides/_rels/slide4.xml.rels><?xml version="1.0" encoding="UTF-8" standalone="yes"?>
<Relationships xmlns="http://schemas.openxmlformats.org/package/2006/relationships"><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image" Target="../media/image8.png"/><Relationship Id="rId3" Type="http://schemas.openxmlformats.org/officeDocument/2006/relationships/tags" Target="../tags/tag63.xml"/><Relationship Id="rId2" Type="http://schemas.microsoft.com/office/2007/relationships/media" Target="../media/media1.mp4"/><Relationship Id="rId1" Type="http://schemas.openxmlformats.org/officeDocument/2006/relationships/video" Target="../media/media1.mp4"/></Relationships>
</file>

<file path=ppt/slides/_rels/slide5.xml.rels><?xml version="1.0" encoding="UTF-8" standalone="yes"?>
<Relationships xmlns="http://schemas.openxmlformats.org/package/2006/relationships"><Relationship Id="rId9" Type="http://schemas.openxmlformats.org/officeDocument/2006/relationships/tags" Target="../tags/tag73.xml"/><Relationship Id="rId8" Type="http://schemas.openxmlformats.org/officeDocument/2006/relationships/image" Target="../media/image10.png"/><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tags" Target="../tags/tag70.xml"/><Relationship Id="rId4" Type="http://schemas.openxmlformats.org/officeDocument/2006/relationships/tags" Target="../tags/tag69.xml"/><Relationship Id="rId32" Type="http://schemas.openxmlformats.org/officeDocument/2006/relationships/slideLayout" Target="../slideLayouts/slideLayout3.xml"/><Relationship Id="rId31" Type="http://schemas.openxmlformats.org/officeDocument/2006/relationships/tags" Target="../tags/tag92.xml"/><Relationship Id="rId30" Type="http://schemas.openxmlformats.org/officeDocument/2006/relationships/tags" Target="../tags/tag91.xml"/><Relationship Id="rId3" Type="http://schemas.openxmlformats.org/officeDocument/2006/relationships/image" Target="../media/image9.jpeg"/><Relationship Id="rId29" Type="http://schemas.openxmlformats.org/officeDocument/2006/relationships/image" Target="../media/image13.jpeg"/><Relationship Id="rId28" Type="http://schemas.openxmlformats.org/officeDocument/2006/relationships/tags" Target="../tags/tag90.xml"/><Relationship Id="rId27" Type="http://schemas.openxmlformats.org/officeDocument/2006/relationships/tags" Target="../tags/tag89.xml"/><Relationship Id="rId26" Type="http://schemas.openxmlformats.org/officeDocument/2006/relationships/tags" Target="../tags/tag88.xml"/><Relationship Id="rId25" Type="http://schemas.openxmlformats.org/officeDocument/2006/relationships/tags" Target="../tags/tag87.xml"/><Relationship Id="rId24" Type="http://schemas.openxmlformats.org/officeDocument/2006/relationships/tags" Target="../tags/tag86.xml"/><Relationship Id="rId23" Type="http://schemas.openxmlformats.org/officeDocument/2006/relationships/tags" Target="../tags/tag85.xml"/><Relationship Id="rId22" Type="http://schemas.openxmlformats.org/officeDocument/2006/relationships/tags" Target="../tags/tag84.xml"/><Relationship Id="rId21" Type="http://schemas.openxmlformats.org/officeDocument/2006/relationships/tags" Target="../tags/tag83.xml"/><Relationship Id="rId20" Type="http://schemas.openxmlformats.org/officeDocument/2006/relationships/tags" Target="../tags/tag82.xml"/><Relationship Id="rId2" Type="http://schemas.openxmlformats.org/officeDocument/2006/relationships/tags" Target="../tags/tag68.xml"/><Relationship Id="rId19" Type="http://schemas.openxmlformats.org/officeDocument/2006/relationships/tags" Target="../tags/tag81.xml"/><Relationship Id="rId18" Type="http://schemas.openxmlformats.org/officeDocument/2006/relationships/image" Target="../media/image12.jpeg"/><Relationship Id="rId17" Type="http://schemas.openxmlformats.org/officeDocument/2006/relationships/tags" Target="../tags/tag80.xml"/><Relationship Id="rId16" Type="http://schemas.openxmlformats.org/officeDocument/2006/relationships/tags" Target="../tags/tag79.xml"/><Relationship Id="rId15" Type="http://schemas.openxmlformats.org/officeDocument/2006/relationships/tags" Target="../tags/tag78.xml"/><Relationship Id="rId14" Type="http://schemas.openxmlformats.org/officeDocument/2006/relationships/tags" Target="../tags/tag77.xml"/><Relationship Id="rId13" Type="http://schemas.openxmlformats.org/officeDocument/2006/relationships/image" Target="../media/image11.jpeg"/><Relationship Id="rId12" Type="http://schemas.openxmlformats.org/officeDocument/2006/relationships/tags" Target="../tags/tag76.xml"/><Relationship Id="rId11" Type="http://schemas.openxmlformats.org/officeDocument/2006/relationships/tags" Target="../tags/tag75.xml"/><Relationship Id="rId10" Type="http://schemas.openxmlformats.org/officeDocument/2006/relationships/tags" Target="../tags/tag74.xml"/><Relationship Id="rId1" Type="http://schemas.openxmlformats.org/officeDocument/2006/relationships/tags" Target="../tags/tag67.xml"/></Relationships>
</file>

<file path=ppt/slides/_rels/slide6.xml.rels><?xml version="1.0" encoding="UTF-8" standalone="yes"?>
<Relationships xmlns="http://schemas.openxmlformats.org/package/2006/relationships"><Relationship Id="rId9" Type="http://schemas.openxmlformats.org/officeDocument/2006/relationships/tags" Target="../tags/tag99.xml"/><Relationship Id="rId8" Type="http://schemas.openxmlformats.org/officeDocument/2006/relationships/image" Target="../media/image15.jpeg"/><Relationship Id="rId7" Type="http://schemas.openxmlformats.org/officeDocument/2006/relationships/tags" Target="../tags/tag98.xml"/><Relationship Id="rId6" Type="http://schemas.openxmlformats.org/officeDocument/2006/relationships/tags" Target="../tags/tag97.xml"/><Relationship Id="rId5" Type="http://schemas.openxmlformats.org/officeDocument/2006/relationships/tags" Target="../tags/tag96.xml"/><Relationship Id="rId4" Type="http://schemas.openxmlformats.org/officeDocument/2006/relationships/image" Target="../media/image14.jpeg"/><Relationship Id="rId3" Type="http://schemas.openxmlformats.org/officeDocument/2006/relationships/tags" Target="../tags/tag95.xml"/><Relationship Id="rId23" Type="http://schemas.openxmlformats.org/officeDocument/2006/relationships/slideLayout" Target="../slideLayouts/slideLayout3.xml"/><Relationship Id="rId22" Type="http://schemas.openxmlformats.org/officeDocument/2006/relationships/tags" Target="../tags/tag111.xml"/><Relationship Id="rId21" Type="http://schemas.openxmlformats.org/officeDocument/2006/relationships/tags" Target="../tags/tag110.xml"/><Relationship Id="rId20" Type="http://schemas.openxmlformats.org/officeDocument/2006/relationships/tags" Target="../tags/tag109.xml"/><Relationship Id="rId2" Type="http://schemas.openxmlformats.org/officeDocument/2006/relationships/tags" Target="../tags/tag94.xml"/><Relationship Id="rId19" Type="http://schemas.openxmlformats.org/officeDocument/2006/relationships/tags" Target="../tags/tag108.xml"/><Relationship Id="rId18" Type="http://schemas.openxmlformats.org/officeDocument/2006/relationships/tags" Target="../tags/tag107.xml"/><Relationship Id="rId17" Type="http://schemas.openxmlformats.org/officeDocument/2006/relationships/tags" Target="../tags/tag106.xml"/><Relationship Id="rId16" Type="http://schemas.openxmlformats.org/officeDocument/2006/relationships/tags" Target="../tags/tag105.xml"/><Relationship Id="rId15" Type="http://schemas.openxmlformats.org/officeDocument/2006/relationships/tags" Target="../tags/tag104.xml"/><Relationship Id="rId14" Type="http://schemas.openxmlformats.org/officeDocument/2006/relationships/tags" Target="../tags/tag103.xml"/><Relationship Id="rId13" Type="http://schemas.openxmlformats.org/officeDocument/2006/relationships/tags" Target="../tags/tag102.xml"/><Relationship Id="rId12" Type="http://schemas.openxmlformats.org/officeDocument/2006/relationships/image" Target="../media/image16.jpeg"/><Relationship Id="rId11" Type="http://schemas.openxmlformats.org/officeDocument/2006/relationships/tags" Target="../tags/tag101.xml"/><Relationship Id="rId10" Type="http://schemas.openxmlformats.org/officeDocument/2006/relationships/tags" Target="../tags/tag100.xml"/><Relationship Id="rId1" Type="http://schemas.openxmlformats.org/officeDocument/2006/relationships/tags" Target="../tags/tag93.xml"/></Relationships>
</file>

<file path=ppt/slides/_rels/slide7.xml.rels><?xml version="1.0" encoding="UTF-8" standalone="yes"?>
<Relationships xmlns="http://schemas.openxmlformats.org/package/2006/relationships"><Relationship Id="rId9" Type="http://schemas.openxmlformats.org/officeDocument/2006/relationships/tags" Target="../tags/tag119.xml"/><Relationship Id="rId8" Type="http://schemas.openxmlformats.org/officeDocument/2006/relationships/image" Target="../media/image17.GIF"/><Relationship Id="rId7" Type="http://schemas.openxmlformats.org/officeDocument/2006/relationships/tags" Target="../tags/tag118.xml"/><Relationship Id="rId6" Type="http://schemas.openxmlformats.org/officeDocument/2006/relationships/tags" Target="../tags/tag117.xml"/><Relationship Id="rId5" Type="http://schemas.openxmlformats.org/officeDocument/2006/relationships/tags" Target="../tags/tag116.xml"/><Relationship Id="rId4" Type="http://schemas.openxmlformats.org/officeDocument/2006/relationships/tags" Target="../tags/tag115.xml"/><Relationship Id="rId3" Type="http://schemas.openxmlformats.org/officeDocument/2006/relationships/tags" Target="../tags/tag114.xml"/><Relationship Id="rId2" Type="http://schemas.openxmlformats.org/officeDocument/2006/relationships/tags" Target="../tags/tag113.xml"/><Relationship Id="rId17" Type="http://schemas.openxmlformats.org/officeDocument/2006/relationships/slideLayout" Target="../slideLayouts/slideLayout3.xml"/><Relationship Id="rId16" Type="http://schemas.openxmlformats.org/officeDocument/2006/relationships/tags" Target="../tags/tag124.xml"/><Relationship Id="rId15" Type="http://schemas.openxmlformats.org/officeDocument/2006/relationships/image" Target="../media/image6.GIF"/><Relationship Id="rId14" Type="http://schemas.openxmlformats.org/officeDocument/2006/relationships/tags" Target="../tags/tag123.xml"/><Relationship Id="rId13" Type="http://schemas.openxmlformats.org/officeDocument/2006/relationships/tags" Target="../tags/tag122.xml"/><Relationship Id="rId12" Type="http://schemas.openxmlformats.org/officeDocument/2006/relationships/tags" Target="../tags/tag121.xml"/><Relationship Id="rId11" Type="http://schemas.openxmlformats.org/officeDocument/2006/relationships/image" Target="../media/image18.GIF"/><Relationship Id="rId10" Type="http://schemas.openxmlformats.org/officeDocument/2006/relationships/tags" Target="../tags/tag120.xml"/><Relationship Id="rId1" Type="http://schemas.openxmlformats.org/officeDocument/2006/relationships/tags" Target="../tags/tag112.xml"/></Relationships>
</file>

<file path=ppt/slides/_rels/slide8.xml.rels><?xml version="1.0" encoding="UTF-8" standalone="yes"?>
<Relationships xmlns="http://schemas.openxmlformats.org/package/2006/relationships"><Relationship Id="rId9" Type="http://schemas.openxmlformats.org/officeDocument/2006/relationships/tags" Target="../tags/tag133.xml"/><Relationship Id="rId8" Type="http://schemas.openxmlformats.org/officeDocument/2006/relationships/tags" Target="../tags/tag132.xml"/><Relationship Id="rId7" Type="http://schemas.openxmlformats.org/officeDocument/2006/relationships/tags" Target="../tags/tag131.xml"/><Relationship Id="rId6" Type="http://schemas.openxmlformats.org/officeDocument/2006/relationships/tags" Target="../tags/tag130.xml"/><Relationship Id="rId5" Type="http://schemas.openxmlformats.org/officeDocument/2006/relationships/tags" Target="../tags/tag129.xml"/><Relationship Id="rId4" Type="http://schemas.openxmlformats.org/officeDocument/2006/relationships/tags" Target="../tags/tag128.xml"/><Relationship Id="rId3" Type="http://schemas.openxmlformats.org/officeDocument/2006/relationships/tags" Target="../tags/tag127.xml"/><Relationship Id="rId2" Type="http://schemas.openxmlformats.org/officeDocument/2006/relationships/tags" Target="../tags/tag126.xml"/><Relationship Id="rId12" Type="http://schemas.openxmlformats.org/officeDocument/2006/relationships/slideLayout" Target="../slideLayouts/slideLayout3.xml"/><Relationship Id="rId11" Type="http://schemas.openxmlformats.org/officeDocument/2006/relationships/tags" Target="../tags/tag135.xml"/><Relationship Id="rId10" Type="http://schemas.openxmlformats.org/officeDocument/2006/relationships/tags" Target="../tags/tag134.xml"/><Relationship Id="rId1" Type="http://schemas.openxmlformats.org/officeDocument/2006/relationships/tags" Target="../tags/tag125.xml"/></Relationships>
</file>

<file path=ppt/slides/_rels/slide9.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tags" Target="../tags/tag143.xml"/><Relationship Id="rId7" Type="http://schemas.openxmlformats.org/officeDocument/2006/relationships/tags" Target="../tags/tag142.xml"/><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9" Type="http://schemas.openxmlformats.org/officeDocument/2006/relationships/notesSlide" Target="../notesSlides/notesSlide3.xml"/><Relationship Id="rId18" Type="http://schemas.openxmlformats.org/officeDocument/2006/relationships/slideLayout" Target="../slideLayouts/slideLayout3.xml"/><Relationship Id="rId17" Type="http://schemas.openxmlformats.org/officeDocument/2006/relationships/tags" Target="../tags/tag152.xml"/><Relationship Id="rId16" Type="http://schemas.openxmlformats.org/officeDocument/2006/relationships/tags" Target="../tags/tag151.xml"/><Relationship Id="rId15" Type="http://schemas.openxmlformats.org/officeDocument/2006/relationships/tags" Target="../tags/tag150.xml"/><Relationship Id="rId14" Type="http://schemas.openxmlformats.org/officeDocument/2006/relationships/tags" Target="../tags/tag149.xml"/><Relationship Id="rId13" Type="http://schemas.openxmlformats.org/officeDocument/2006/relationships/tags" Target="../tags/tag148.xml"/><Relationship Id="rId12" Type="http://schemas.openxmlformats.org/officeDocument/2006/relationships/tags" Target="../tags/tag147.xml"/><Relationship Id="rId11" Type="http://schemas.openxmlformats.org/officeDocument/2006/relationships/tags" Target="../tags/tag146.xml"/><Relationship Id="rId10" Type="http://schemas.openxmlformats.org/officeDocument/2006/relationships/tags" Target="../tags/tag145.xml"/><Relationship Id="rId1" Type="http://schemas.openxmlformats.org/officeDocument/2006/relationships/tags" Target="../tags/tag1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矩形 7"/>
          <p:cNvSpPr/>
          <p:nvPr/>
        </p:nvSpPr>
        <p:spPr>
          <a:xfrm>
            <a:off x="-24130" y="-27305"/>
            <a:ext cx="12201525" cy="6884670"/>
          </a:xfrm>
          <a:prstGeom prst="rect">
            <a:avLst/>
          </a:prstGeom>
          <a:solidFill>
            <a:srgbClr val="D5E8CF">
              <a:alpha val="65000"/>
            </a:srgbClr>
          </a:solidFill>
          <a:ln w="6350">
            <a:noFill/>
          </a:ln>
        </p:spPr>
        <p:txBody>
          <a:bodyPr vert="horz" wrap="square" anchor="ctr" anchorCtr="0"/>
          <a:p>
            <a:pPr algn="ctr"/>
            <a:endParaRPr>
              <a:solidFill>
                <a:schemeClr val="bg1"/>
              </a:solidFill>
              <a:latin typeface="宋体" panose="02010600030101010101" pitchFamily="2" charset="-122"/>
              <a:ea typeface="宋体" panose="02010600030101010101" pitchFamily="2" charset="-122"/>
              <a:sym typeface="宋体" panose="02010600030101010101" pitchFamily="2" charset="-122"/>
            </a:endParaRPr>
          </a:p>
        </p:txBody>
      </p:sp>
      <p:sp>
        <p:nvSpPr>
          <p:cNvPr id="13" name="泪滴形 12"/>
          <p:cNvSpPr/>
          <p:nvPr/>
        </p:nvSpPr>
        <p:spPr>
          <a:xfrm>
            <a:off x="7344139" y="1227991"/>
            <a:ext cx="4847861" cy="4608512"/>
          </a:xfrm>
          <a:prstGeom prst="teardrop">
            <a:avLst/>
          </a:prstGeom>
          <a:blipFill rotWithShape="1">
            <a:blip r:embed="rId1"/>
            <a:stretch>
              <a:fillRect/>
            </a:stretch>
          </a:blip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8" name="任意多边形: 形状 17"/>
          <p:cNvSpPr/>
          <p:nvPr/>
        </p:nvSpPr>
        <p:spPr>
          <a:xfrm>
            <a:off x="12238883" y="-297639"/>
            <a:ext cx="2241629" cy="1205176"/>
          </a:xfrm>
          <a:custGeom>
            <a:avLst/>
            <a:gdLst>
              <a:gd name="connsiteX0" fmla="*/ 0 w 1681222"/>
              <a:gd name="connsiteY0" fmla="*/ 0 h 903882"/>
              <a:gd name="connsiteX1" fmla="*/ 1681222 w 1681222"/>
              <a:gd name="connsiteY1" fmla="*/ 0 h 903882"/>
              <a:gd name="connsiteX2" fmla="*/ 1681222 w 1681222"/>
              <a:gd name="connsiteY2" fmla="*/ 903882 h 903882"/>
              <a:gd name="connsiteX3" fmla="*/ 0 w 1681222"/>
              <a:gd name="connsiteY3" fmla="*/ 903882 h 903882"/>
              <a:gd name="connsiteX4" fmla="*/ 0 w 1681222"/>
              <a:gd name="connsiteY4" fmla="*/ 0 h 90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222" h="903881">
                <a:moveTo>
                  <a:pt x="0" y="0"/>
                </a:moveTo>
                <a:lnTo>
                  <a:pt x="1681222" y="0"/>
                </a:lnTo>
                <a:lnTo>
                  <a:pt x="1681222" y="903882"/>
                </a:lnTo>
                <a:lnTo>
                  <a:pt x="0" y="9038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0" indent="0" algn="l" defTabSz="400050">
              <a:lnSpc>
                <a:spcPct val="90000"/>
              </a:lnSpc>
              <a:spcBef>
                <a:spcPct val="0"/>
              </a:spcBef>
              <a:spcAft>
                <a:spcPct val="35000"/>
              </a:spcAft>
              <a:buNone/>
            </a:pPr>
            <a:endParaRPr lang="zh-CN" altLang="en-US" sz="1200" kern="1200"/>
          </a:p>
        </p:txBody>
      </p:sp>
      <p:sp>
        <p:nvSpPr>
          <p:cNvPr id="24" name="任意多边形: 形状 23"/>
          <p:cNvSpPr/>
          <p:nvPr/>
        </p:nvSpPr>
        <p:spPr>
          <a:xfrm>
            <a:off x="12238883" y="3112209"/>
            <a:ext cx="2241629" cy="1205176"/>
          </a:xfrm>
          <a:custGeom>
            <a:avLst/>
            <a:gdLst>
              <a:gd name="connsiteX0" fmla="*/ 0 w 1681222"/>
              <a:gd name="connsiteY0" fmla="*/ 0 h 903882"/>
              <a:gd name="connsiteX1" fmla="*/ 1681222 w 1681222"/>
              <a:gd name="connsiteY1" fmla="*/ 0 h 903882"/>
              <a:gd name="connsiteX2" fmla="*/ 1681222 w 1681222"/>
              <a:gd name="connsiteY2" fmla="*/ 903882 h 903882"/>
              <a:gd name="connsiteX3" fmla="*/ 0 w 1681222"/>
              <a:gd name="connsiteY3" fmla="*/ 903882 h 903882"/>
              <a:gd name="connsiteX4" fmla="*/ 0 w 1681222"/>
              <a:gd name="connsiteY4" fmla="*/ 0 h 90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222" h="903881">
                <a:moveTo>
                  <a:pt x="0" y="0"/>
                </a:moveTo>
                <a:lnTo>
                  <a:pt x="1681222" y="0"/>
                </a:lnTo>
                <a:lnTo>
                  <a:pt x="1681222" y="903882"/>
                </a:lnTo>
                <a:lnTo>
                  <a:pt x="0" y="9038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marL="0" lvl="0" indent="0" algn="l" defTabSz="400050">
              <a:lnSpc>
                <a:spcPct val="90000"/>
              </a:lnSpc>
              <a:spcBef>
                <a:spcPct val="0"/>
              </a:spcBef>
              <a:spcAft>
                <a:spcPct val="35000"/>
              </a:spcAft>
              <a:buNone/>
            </a:pPr>
            <a:endParaRPr lang="zh-CN" altLang="en-US" sz="1200" kern="1200"/>
          </a:p>
          <a:p>
            <a:pPr marL="0" lvl="0" indent="0" algn="l" defTabSz="400050">
              <a:lnSpc>
                <a:spcPct val="90000"/>
              </a:lnSpc>
              <a:spcBef>
                <a:spcPct val="0"/>
              </a:spcBef>
              <a:spcAft>
                <a:spcPct val="35000"/>
              </a:spcAft>
              <a:buNone/>
            </a:pPr>
            <a:endParaRPr lang="zh-CN" altLang="en-US" sz="1200" kern="1200"/>
          </a:p>
          <a:p>
            <a:pPr marL="0" lvl="0" indent="0" algn="l" defTabSz="400050">
              <a:lnSpc>
                <a:spcPct val="90000"/>
              </a:lnSpc>
              <a:spcBef>
                <a:spcPct val="0"/>
              </a:spcBef>
              <a:spcAft>
                <a:spcPct val="35000"/>
              </a:spcAft>
              <a:buNone/>
            </a:pPr>
            <a:endParaRPr lang="zh-CN" altLang="en-US" sz="1200" kern="1200"/>
          </a:p>
          <a:p>
            <a:pPr marL="0" lvl="0" indent="0" algn="l" defTabSz="400050">
              <a:lnSpc>
                <a:spcPct val="90000"/>
              </a:lnSpc>
              <a:spcBef>
                <a:spcPct val="0"/>
              </a:spcBef>
              <a:spcAft>
                <a:spcPct val="35000"/>
              </a:spcAft>
              <a:buNone/>
            </a:pPr>
            <a:endParaRPr lang="zh-CN" altLang="en-US" sz="1200" kern="1200"/>
          </a:p>
          <a:p>
            <a:pPr marL="0" lvl="0" indent="0" algn="l" defTabSz="400050">
              <a:lnSpc>
                <a:spcPct val="90000"/>
              </a:lnSpc>
              <a:spcBef>
                <a:spcPct val="0"/>
              </a:spcBef>
              <a:spcAft>
                <a:spcPct val="35000"/>
              </a:spcAft>
              <a:buNone/>
            </a:pPr>
            <a:endParaRPr lang="zh-CN" altLang="en-US" sz="1200" kern="1200"/>
          </a:p>
        </p:txBody>
      </p:sp>
      <p:sp>
        <p:nvSpPr>
          <p:cNvPr id="14" name="任意多边形: 形状 13"/>
          <p:cNvSpPr/>
          <p:nvPr/>
        </p:nvSpPr>
        <p:spPr>
          <a:xfrm>
            <a:off x="11278776" y="6814556"/>
            <a:ext cx="2241629" cy="1205176"/>
          </a:xfrm>
          <a:custGeom>
            <a:avLst/>
            <a:gdLst>
              <a:gd name="connsiteX0" fmla="*/ 0 w 1681222"/>
              <a:gd name="connsiteY0" fmla="*/ 0 h 903882"/>
              <a:gd name="connsiteX1" fmla="*/ 1681222 w 1681222"/>
              <a:gd name="connsiteY1" fmla="*/ 0 h 903882"/>
              <a:gd name="connsiteX2" fmla="*/ 1681222 w 1681222"/>
              <a:gd name="connsiteY2" fmla="*/ 903882 h 903882"/>
              <a:gd name="connsiteX3" fmla="*/ 0 w 1681222"/>
              <a:gd name="connsiteY3" fmla="*/ 903882 h 903882"/>
              <a:gd name="connsiteX4" fmla="*/ 0 w 1681222"/>
              <a:gd name="connsiteY4" fmla="*/ 0 h 903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1222" h="903881">
                <a:moveTo>
                  <a:pt x="0" y="0"/>
                </a:moveTo>
                <a:lnTo>
                  <a:pt x="1681222" y="0"/>
                </a:lnTo>
                <a:lnTo>
                  <a:pt x="1681222" y="903882"/>
                </a:lnTo>
                <a:lnTo>
                  <a:pt x="0" y="90388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82880" tIns="182880" rIns="182880" bIns="182880" numCol="1" spcCol="1270" anchor="ctr" anchorCtr="0">
            <a:noAutofit/>
          </a:bodyPr>
          <a:lstStyle/>
          <a:p>
            <a:pPr marL="0" lvl="0" indent="0" algn="l" defTabSz="1600200">
              <a:lnSpc>
                <a:spcPct val="90000"/>
              </a:lnSpc>
              <a:spcBef>
                <a:spcPct val="0"/>
              </a:spcBef>
              <a:spcAft>
                <a:spcPct val="35000"/>
              </a:spcAft>
              <a:buNone/>
            </a:pPr>
            <a:endParaRPr lang="zh-CN" altLang="en-US" sz="4800" kern="1200"/>
          </a:p>
        </p:txBody>
      </p:sp>
      <p:sp>
        <p:nvSpPr>
          <p:cNvPr id="2050" name="TextBox 3"/>
          <p:cNvSpPr txBox="1"/>
          <p:nvPr/>
        </p:nvSpPr>
        <p:spPr>
          <a:xfrm>
            <a:off x="-24765" y="116840"/>
            <a:ext cx="12171680" cy="583565"/>
          </a:xfrm>
          <a:prstGeom prst="rect">
            <a:avLst/>
          </a:prstGeom>
          <a:noFill/>
          <a:ln w="9525">
            <a:noFill/>
          </a:ln>
        </p:spPr>
        <p:txBody>
          <a:bodyPr wrap="square">
            <a:spAutoFit/>
          </a:bodyPr>
          <a:p>
            <a:pPr algn="ctr">
              <a:lnSpc>
                <a:spcPct val="100000"/>
              </a:lnSpc>
            </a:pPr>
            <a:r>
              <a:rPr lang="zh-CN" altLang="zh-CN" sz="3200" b="1" dirty="0">
                <a:solidFill>
                  <a:srgbClr val="224824"/>
                </a:solidFill>
                <a:latin typeface="楷体" panose="02010609060101010101" charset="-122"/>
                <a:ea typeface="楷体" panose="02010609060101010101" charset="-122"/>
                <a:cs typeface="楷体" panose="02010609060101010101" charset="-122"/>
              </a:rPr>
              <a:t>人教版（</a:t>
            </a:r>
            <a:r>
              <a:rPr lang="en-US" altLang="zh-CN" sz="3200" b="1" dirty="0">
                <a:solidFill>
                  <a:srgbClr val="224824"/>
                </a:solidFill>
                <a:latin typeface="楷体" panose="02010609060101010101" charset="-122"/>
                <a:ea typeface="楷体" panose="02010609060101010101" charset="-122"/>
                <a:cs typeface="楷体" panose="02010609060101010101" charset="-122"/>
              </a:rPr>
              <a:t>2019</a:t>
            </a:r>
            <a:r>
              <a:rPr lang="zh-CN" altLang="zh-CN" sz="3200" b="1" dirty="0">
                <a:solidFill>
                  <a:srgbClr val="224824"/>
                </a:solidFill>
                <a:latin typeface="楷体" panose="02010609060101010101" charset="-122"/>
                <a:ea typeface="楷体" panose="02010609060101010101" charset="-122"/>
                <a:cs typeface="楷体" panose="02010609060101010101" charset="-122"/>
              </a:rPr>
              <a:t>）选择性必修</a:t>
            </a:r>
            <a:r>
              <a:rPr lang="en-US" altLang="zh-CN" sz="3200" b="1" dirty="0">
                <a:solidFill>
                  <a:srgbClr val="224824"/>
                </a:solidFill>
                <a:latin typeface="楷体" panose="02010609060101010101" charset="-122"/>
                <a:ea typeface="楷体" panose="02010609060101010101" charset="-122"/>
                <a:cs typeface="楷体" panose="02010609060101010101" charset="-122"/>
              </a:rPr>
              <a:t>2</a:t>
            </a:r>
            <a:r>
              <a:rPr lang="zh-CN" altLang="en-US" sz="3200" b="1" dirty="0">
                <a:solidFill>
                  <a:srgbClr val="224824"/>
                </a:solidFill>
                <a:latin typeface="楷体" panose="02010609060101010101" charset="-122"/>
                <a:ea typeface="楷体" panose="02010609060101010101" charset="-122"/>
                <a:cs typeface="楷体" panose="02010609060101010101" charset="-122"/>
              </a:rPr>
              <a:t>课程资源库</a:t>
            </a:r>
            <a:r>
              <a:rPr lang="en-US" altLang="zh-CN" sz="3200" b="1" dirty="0">
                <a:solidFill>
                  <a:srgbClr val="224824"/>
                </a:solidFill>
                <a:latin typeface="楷体" panose="02010609060101010101" charset="-122"/>
                <a:ea typeface="楷体" panose="02010609060101010101" charset="-122"/>
                <a:cs typeface="楷体" panose="02010609060101010101" charset="-122"/>
              </a:rPr>
              <a:t> —— </a:t>
            </a:r>
            <a:r>
              <a:rPr lang="zh-CN" altLang="en-US" sz="3200" b="1" dirty="0">
                <a:solidFill>
                  <a:srgbClr val="224824"/>
                </a:solidFill>
                <a:latin typeface="楷体" panose="02010609060101010101" charset="-122"/>
                <a:ea typeface="楷体" panose="02010609060101010101" charset="-122"/>
                <a:cs typeface="楷体" panose="02010609060101010101" charset="-122"/>
              </a:rPr>
              <a:t>课堂教学</a:t>
            </a:r>
            <a:endParaRPr lang="zh-CN" altLang="en-US" sz="3200" b="1" dirty="0">
              <a:solidFill>
                <a:srgbClr val="224824"/>
              </a:solidFill>
              <a:latin typeface="楷体" panose="02010609060101010101" charset="-122"/>
              <a:ea typeface="楷体" panose="02010609060101010101" charset="-122"/>
              <a:cs typeface="楷体" panose="02010609060101010101" charset="-122"/>
            </a:endParaRPr>
          </a:p>
        </p:txBody>
      </p:sp>
      <p:sp>
        <p:nvSpPr>
          <p:cNvPr id="5" name="TextBox 4"/>
          <p:cNvSpPr txBox="1"/>
          <p:nvPr/>
        </p:nvSpPr>
        <p:spPr>
          <a:xfrm>
            <a:off x="335280" y="2707640"/>
            <a:ext cx="6710680" cy="1753235"/>
          </a:xfrm>
          <a:prstGeom prst="rect">
            <a:avLst/>
          </a:prstGeom>
          <a:noFill/>
          <a:ln w="22225">
            <a:solidFill>
              <a:srgbClr val="028458"/>
            </a:solidFill>
          </a:ln>
        </p:spPr>
        <p:txBody>
          <a:bodyPr wrap="square" rtlCol="0">
            <a:spAutoFit/>
          </a:bodyPr>
          <a:p>
            <a:pPr marR="0" algn="ctr" defTabSz="914400">
              <a:lnSpc>
                <a:spcPct val="150000"/>
              </a:lnSpc>
              <a:buClrTx/>
              <a:buSzTx/>
              <a:buFontTx/>
              <a:buNone/>
              <a:defRPr/>
            </a:pPr>
            <a:r>
              <a:rPr kumimoji="0" sz="3600" b="1" kern="1200" cap="none" spc="0" normalizeH="0" baseline="0" noProof="0" dirty="0" smtClean="0">
                <a:solidFill>
                  <a:schemeClr val="tx1"/>
                </a:solidFill>
                <a:latin typeface="微软雅黑" panose="020B0503020204020204" charset="-122"/>
                <a:ea typeface="微软雅黑" panose="020B0503020204020204" charset="-122"/>
                <a:cs typeface="微软雅黑" panose="020B0503020204020204" charset="-122"/>
              </a:rPr>
              <a:t>第3章 生态系统及其稳定性</a:t>
            </a:r>
            <a:endParaRPr kumimoji="0" sz="3600" b="1" kern="1200" cap="none" spc="0" normalizeH="0" baseline="0" noProof="0" dirty="0" smtClean="0">
              <a:solidFill>
                <a:schemeClr val="tx1"/>
              </a:solidFill>
              <a:latin typeface="微软雅黑" panose="020B0503020204020204" charset="-122"/>
              <a:ea typeface="微软雅黑" panose="020B0503020204020204" charset="-122"/>
              <a:cs typeface="微软雅黑" panose="020B0503020204020204" charset="-122"/>
            </a:endParaRPr>
          </a:p>
          <a:p>
            <a:pPr marR="0" algn="ctr" defTabSz="914400">
              <a:lnSpc>
                <a:spcPct val="150000"/>
              </a:lnSpc>
              <a:buClrTx/>
              <a:buSzTx/>
              <a:buFontTx/>
              <a:buNone/>
              <a:defRPr/>
            </a:pPr>
            <a:r>
              <a:rPr kumimoji="0" sz="3600" b="1" kern="1200" cap="none" spc="0" normalizeH="0" baseline="0" noProof="0" dirty="0" smtClean="0">
                <a:solidFill>
                  <a:schemeClr val="tx1"/>
                </a:solidFill>
                <a:latin typeface="微软雅黑" panose="020B0503020204020204" charset="-122"/>
                <a:ea typeface="微软雅黑" panose="020B0503020204020204" charset="-122"/>
                <a:cs typeface="微软雅黑" panose="020B0503020204020204" charset="-122"/>
              </a:rPr>
              <a:t>第</a:t>
            </a:r>
            <a:r>
              <a:rPr kumimoji="0" lang="en-US" sz="3600" b="1" kern="1200" cap="none" spc="0" normalizeH="0" baseline="0" noProof="0" dirty="0" smtClean="0">
                <a:solidFill>
                  <a:schemeClr val="tx1"/>
                </a:solidFill>
                <a:latin typeface="微软雅黑" panose="020B0503020204020204" charset="-122"/>
                <a:ea typeface="微软雅黑" panose="020B0503020204020204" charset="-122"/>
                <a:cs typeface="微软雅黑" panose="020B0503020204020204" charset="-122"/>
              </a:rPr>
              <a:t>4</a:t>
            </a:r>
            <a:r>
              <a:rPr kumimoji="0" sz="3600" b="1" kern="1200" cap="none" spc="0" normalizeH="0" baseline="0" noProof="0" dirty="0" smtClean="0">
                <a:solidFill>
                  <a:schemeClr val="tx1"/>
                </a:solidFill>
                <a:latin typeface="微软雅黑" panose="020B0503020204020204" charset="-122"/>
                <a:ea typeface="微软雅黑" panose="020B0503020204020204" charset="-122"/>
                <a:cs typeface="微软雅黑" panose="020B0503020204020204" charset="-122"/>
              </a:rPr>
              <a:t>节  生态系统的</a:t>
            </a:r>
            <a:r>
              <a:rPr kumimoji="0" lang="zh-CN" sz="3600" b="1" kern="1200" cap="none" spc="0" normalizeH="0" baseline="0" noProof="0" dirty="0" smtClean="0">
                <a:solidFill>
                  <a:schemeClr val="tx1"/>
                </a:solidFill>
                <a:latin typeface="微软雅黑" panose="020B0503020204020204" charset="-122"/>
                <a:ea typeface="微软雅黑" panose="020B0503020204020204" charset="-122"/>
                <a:cs typeface="微软雅黑" panose="020B0503020204020204" charset="-122"/>
              </a:rPr>
              <a:t>信息传递</a:t>
            </a:r>
            <a:endParaRPr kumimoji="0" lang="zh-CN" sz="3600" b="1" kern="1200" cap="none" spc="0" normalizeH="0" baseline="0" noProof="0" dirty="0" smtClean="0">
              <a:solidFill>
                <a:schemeClr val="tx1"/>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41"/>
          <p:cNvSpPr>
            <a:spLocks noChangeArrowheads="1"/>
          </p:cNvSpPr>
          <p:nvPr>
            <p:custDataLst>
              <p:tags r:id="rId1"/>
            </p:custDataLst>
          </p:nvPr>
        </p:nvSpPr>
        <p:spPr bwMode="auto">
          <a:xfrm>
            <a:off x="390525" y="789305"/>
            <a:ext cx="34290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2</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、信息传递的过程</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5" name="文本框 5"/>
          <p:cNvSpPr txBox="1"/>
          <p:nvPr>
            <p:custDataLst>
              <p:tags r:id="rId2"/>
            </p:custDataLst>
          </p:nvPr>
        </p:nvSpPr>
        <p:spPr>
          <a:xfrm>
            <a:off x="3123106" y="4105450"/>
            <a:ext cx="1691640" cy="497840"/>
          </a:xfrm>
          <a:prstGeom prst="rect">
            <a:avLst/>
          </a:prstGeom>
          <a:noFill/>
        </p:spPr>
        <p:txBody>
          <a:bodyPr wrap="square" lIns="68406" tIns="34203" rIns="68406" bIns="34203" rtlCol="0">
            <a:spAutoFit/>
          </a:bodyPr>
          <a:p>
            <a:r>
              <a:rPr lang="zh-CN" altLang="en-US" sz="2800" b="1">
                <a:solidFill>
                  <a:srgbClr val="000000"/>
                </a:solidFill>
                <a:latin typeface="楷体" panose="02010609060101010101" charset="-122"/>
                <a:ea typeface="楷体" panose="02010609060101010101" charset="-122"/>
              </a:rPr>
              <a:t>嗅觉器官</a:t>
            </a:r>
            <a:endParaRPr lang="zh-CN" altLang="en-US" sz="2800" b="1">
              <a:solidFill>
                <a:srgbClr val="000000"/>
              </a:solidFill>
              <a:latin typeface="楷体" panose="02010609060101010101" charset="-122"/>
              <a:ea typeface="楷体" panose="02010609060101010101" charset="-122"/>
            </a:endParaRPr>
          </a:p>
        </p:txBody>
      </p:sp>
      <p:sp>
        <p:nvSpPr>
          <p:cNvPr id="6" name="文本框 6"/>
          <p:cNvSpPr txBox="1"/>
          <p:nvPr>
            <p:custDataLst>
              <p:tags r:id="rId3"/>
            </p:custDataLst>
          </p:nvPr>
        </p:nvSpPr>
        <p:spPr>
          <a:xfrm>
            <a:off x="1701427" y="4165449"/>
            <a:ext cx="493395" cy="497840"/>
          </a:xfrm>
          <a:prstGeom prst="rect">
            <a:avLst/>
          </a:prstGeom>
          <a:noFill/>
        </p:spPr>
        <p:txBody>
          <a:bodyPr wrap="none" lIns="68406" tIns="34203" rIns="68406" bIns="34203" rtlCol="0">
            <a:spAutoFit/>
          </a:bodyPr>
          <a:p>
            <a:r>
              <a:rPr lang="zh-CN" altLang="en-US" sz="2800" b="1">
                <a:solidFill>
                  <a:srgbClr val="000000"/>
                </a:solidFill>
                <a:latin typeface="楷体" panose="02010609060101010101" charset="-122"/>
                <a:ea typeface="楷体" panose="02010609060101010101" charset="-122"/>
              </a:rPr>
              <a:t>眼</a:t>
            </a:r>
            <a:endParaRPr lang="zh-CN" altLang="en-US" sz="2800" b="1">
              <a:solidFill>
                <a:srgbClr val="000000"/>
              </a:solidFill>
              <a:latin typeface="楷体" panose="02010609060101010101" charset="-122"/>
              <a:ea typeface="楷体" panose="02010609060101010101" charset="-122"/>
            </a:endParaRPr>
          </a:p>
        </p:txBody>
      </p:sp>
      <p:sp>
        <p:nvSpPr>
          <p:cNvPr id="3" name="文本框 7"/>
          <p:cNvSpPr txBox="1"/>
          <p:nvPr>
            <p:custDataLst>
              <p:tags r:id="rId4"/>
            </p:custDataLst>
          </p:nvPr>
        </p:nvSpPr>
        <p:spPr>
          <a:xfrm>
            <a:off x="2214739" y="1689685"/>
            <a:ext cx="1565910" cy="497840"/>
          </a:xfrm>
          <a:prstGeom prst="rect">
            <a:avLst/>
          </a:prstGeom>
          <a:noFill/>
        </p:spPr>
        <p:txBody>
          <a:bodyPr wrap="none" lIns="68406" tIns="34203" rIns="68406" bIns="34203" rtlCol="0">
            <a:spAutoFit/>
          </a:bodyPr>
          <a:p>
            <a:r>
              <a:rPr lang="zh-CN" altLang="en-US" sz="2800" b="1">
                <a:solidFill>
                  <a:srgbClr val="000000"/>
                </a:solidFill>
                <a:latin typeface="楷体" panose="02010609060101010101" charset="-122"/>
                <a:ea typeface="楷体" panose="02010609060101010101" charset="-122"/>
              </a:rPr>
              <a:t>植物花朵</a:t>
            </a:r>
            <a:endParaRPr lang="zh-CN" altLang="en-US" sz="2800" b="1">
              <a:solidFill>
                <a:srgbClr val="000000"/>
              </a:solidFill>
              <a:latin typeface="楷体" panose="02010609060101010101" charset="-122"/>
              <a:ea typeface="楷体" panose="02010609060101010101" charset="-122"/>
            </a:endParaRPr>
          </a:p>
        </p:txBody>
      </p:sp>
      <p:grpSp>
        <p:nvGrpSpPr>
          <p:cNvPr id="8" name="组合 7"/>
          <p:cNvGrpSpPr/>
          <p:nvPr>
            <p:custDataLst>
              <p:tags r:id="rId5"/>
            </p:custDataLst>
          </p:nvPr>
        </p:nvGrpSpPr>
        <p:grpSpPr>
          <a:xfrm>
            <a:off x="1158734" y="1951514"/>
            <a:ext cx="3769995" cy="808449"/>
            <a:chOff x="2645" y="3342"/>
            <a:chExt cx="5937" cy="1645"/>
          </a:xfrm>
        </p:grpSpPr>
        <p:sp>
          <p:nvSpPr>
            <p:cNvPr id="9" name="文本框 3"/>
            <p:cNvSpPr txBox="1"/>
            <p:nvPr>
              <p:custDataLst>
                <p:tags r:id="rId6"/>
              </p:custDataLst>
            </p:nvPr>
          </p:nvSpPr>
          <p:spPr>
            <a:xfrm>
              <a:off x="2645" y="4190"/>
              <a:ext cx="2642" cy="784"/>
            </a:xfrm>
            <a:prstGeom prst="rect">
              <a:avLst/>
            </a:prstGeom>
            <a:noFill/>
          </p:spPr>
          <p:txBody>
            <a:bodyPr wrap="square" lIns="68406" tIns="34203" rIns="68406" bIns="34203"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rPr>
                <a:t>鲜艳颜色</a:t>
              </a:r>
              <a:endPar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endParaRPr>
            </a:p>
          </p:txBody>
        </p:sp>
        <p:sp>
          <p:nvSpPr>
            <p:cNvPr id="10" name="文本框 4"/>
            <p:cNvSpPr txBox="1"/>
            <p:nvPr>
              <p:custDataLst>
                <p:tags r:id="rId7"/>
              </p:custDataLst>
            </p:nvPr>
          </p:nvSpPr>
          <p:spPr>
            <a:xfrm>
              <a:off x="5681" y="4203"/>
              <a:ext cx="2901" cy="784"/>
            </a:xfrm>
            <a:prstGeom prst="rect">
              <a:avLst/>
            </a:prstGeom>
            <a:noFill/>
          </p:spPr>
          <p:txBody>
            <a:bodyPr wrap="square" lIns="68406" tIns="34203" rIns="68406" bIns="34203"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rPr>
                <a:t>芳香气味</a:t>
              </a:r>
              <a:endPar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endParaRPr>
            </a:p>
          </p:txBody>
        </p:sp>
        <p:cxnSp>
          <p:nvCxnSpPr>
            <p:cNvPr id="11" name="连接符: 曲线 9"/>
            <p:cNvCxnSpPr>
              <a:stCxn id="3" idx="1"/>
            </p:cNvCxnSpPr>
            <p:nvPr>
              <p:custDataLst>
                <p:tags r:id="rId8"/>
              </p:custDataLst>
            </p:nvPr>
          </p:nvCxnSpPr>
          <p:spPr>
            <a:xfrm rot="10800000" flipV="1">
              <a:off x="3750" y="3342"/>
              <a:ext cx="558" cy="759"/>
            </a:xfrm>
            <a:prstGeom prst="curvedConnector2">
              <a:avLst/>
            </a:prstGeom>
            <a:noFill/>
            <a:ln w="22225" cap="flat" cmpd="sng" algn="ctr">
              <a:solidFill>
                <a:srgbClr val="000000"/>
              </a:solidFill>
              <a:prstDash val="solid"/>
              <a:miter lim="800000"/>
              <a:tailEnd type="triangle"/>
            </a:ln>
            <a:effectLst/>
          </p:spPr>
        </p:cxnSp>
        <p:cxnSp>
          <p:nvCxnSpPr>
            <p:cNvPr id="4" name="连接符: 曲线 10"/>
            <p:cNvCxnSpPr>
              <a:stCxn id="3" idx="3"/>
            </p:cNvCxnSpPr>
            <p:nvPr>
              <p:custDataLst>
                <p:tags r:id="rId9"/>
              </p:custDataLst>
            </p:nvPr>
          </p:nvCxnSpPr>
          <p:spPr>
            <a:xfrm>
              <a:off x="6774" y="3342"/>
              <a:ext cx="593" cy="806"/>
            </a:xfrm>
            <a:prstGeom prst="curvedConnector2">
              <a:avLst/>
            </a:prstGeom>
            <a:noFill/>
            <a:ln w="22225" cap="flat" cmpd="sng" algn="ctr">
              <a:solidFill>
                <a:srgbClr val="000000"/>
              </a:solidFill>
              <a:prstDash val="solid"/>
              <a:miter lim="800000"/>
              <a:tailEnd type="triangle"/>
            </a:ln>
            <a:effectLst/>
          </p:spPr>
        </p:cxnSp>
      </p:grpSp>
      <p:grpSp>
        <p:nvGrpSpPr>
          <p:cNvPr id="13" name="组合 12"/>
          <p:cNvGrpSpPr/>
          <p:nvPr>
            <p:custDataLst>
              <p:tags r:id="rId10"/>
            </p:custDataLst>
          </p:nvPr>
        </p:nvGrpSpPr>
        <p:grpSpPr>
          <a:xfrm>
            <a:off x="1948455" y="4615544"/>
            <a:ext cx="2020570" cy="745570"/>
            <a:chOff x="3221" y="6657"/>
            <a:chExt cx="3182" cy="1174"/>
          </a:xfrm>
        </p:grpSpPr>
        <p:sp>
          <p:nvSpPr>
            <p:cNvPr id="16" name="文本框 8"/>
            <p:cNvSpPr txBox="1"/>
            <p:nvPr>
              <p:custDataLst>
                <p:tags r:id="rId11"/>
              </p:custDataLst>
            </p:nvPr>
          </p:nvSpPr>
          <p:spPr>
            <a:xfrm>
              <a:off x="4048" y="7047"/>
              <a:ext cx="1340" cy="784"/>
            </a:xfrm>
            <a:prstGeom prst="rect">
              <a:avLst/>
            </a:prstGeom>
            <a:noFill/>
          </p:spPr>
          <p:txBody>
            <a:bodyPr wrap="none" lIns="68406" tIns="34203" rIns="68406" bIns="34203"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rPr>
                <a:t>蜜蜂</a:t>
              </a:r>
              <a:endPar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endParaRPr>
            </a:p>
          </p:txBody>
        </p:sp>
        <p:cxnSp>
          <p:nvCxnSpPr>
            <p:cNvPr id="20" name="连接符: 曲线 11"/>
            <p:cNvCxnSpPr>
              <a:stCxn id="16" idx="3"/>
              <a:endCxn id="5" idx="2"/>
            </p:cNvCxnSpPr>
            <p:nvPr>
              <p:custDataLst>
                <p:tags r:id="rId12"/>
              </p:custDataLst>
            </p:nvPr>
          </p:nvCxnSpPr>
          <p:spPr>
            <a:xfrm flipV="1">
              <a:off x="5388" y="6657"/>
              <a:ext cx="1015" cy="782"/>
            </a:xfrm>
            <a:prstGeom prst="curvedConnector2">
              <a:avLst/>
            </a:prstGeom>
            <a:noFill/>
            <a:ln w="22225" cap="flat" cmpd="sng" algn="ctr">
              <a:solidFill>
                <a:srgbClr val="000000"/>
              </a:solidFill>
              <a:prstDash val="solid"/>
              <a:miter lim="800000"/>
              <a:headEnd type="triangle"/>
              <a:tailEnd type="none"/>
            </a:ln>
            <a:effectLst/>
          </p:spPr>
        </p:cxnSp>
        <p:cxnSp>
          <p:nvCxnSpPr>
            <p:cNvPr id="30" name="连接符: 曲线 12"/>
            <p:cNvCxnSpPr>
              <a:stCxn id="16" idx="1"/>
              <a:endCxn id="6" idx="2"/>
            </p:cNvCxnSpPr>
            <p:nvPr>
              <p:custDataLst>
                <p:tags r:id="rId13"/>
              </p:custDataLst>
            </p:nvPr>
          </p:nvCxnSpPr>
          <p:spPr>
            <a:xfrm rot="10800000">
              <a:off x="3221" y="6752"/>
              <a:ext cx="827" cy="687"/>
            </a:xfrm>
            <a:prstGeom prst="curvedConnector2">
              <a:avLst/>
            </a:prstGeom>
            <a:noFill/>
            <a:ln w="22225" cap="flat" cmpd="sng" algn="ctr">
              <a:solidFill>
                <a:srgbClr val="000000"/>
              </a:solidFill>
              <a:prstDash val="solid"/>
              <a:miter lim="800000"/>
              <a:headEnd type="triangle"/>
              <a:tailEnd type="none"/>
            </a:ln>
            <a:effectLst/>
          </p:spPr>
        </p:cxnSp>
      </p:grpSp>
      <p:grpSp>
        <p:nvGrpSpPr>
          <p:cNvPr id="33" name="组合 32"/>
          <p:cNvGrpSpPr/>
          <p:nvPr>
            <p:custDataLst>
              <p:tags r:id="rId14"/>
            </p:custDataLst>
          </p:nvPr>
        </p:nvGrpSpPr>
        <p:grpSpPr>
          <a:xfrm>
            <a:off x="1435901" y="3118758"/>
            <a:ext cx="601612" cy="1074829"/>
            <a:chOff x="2525" y="5298"/>
            <a:chExt cx="777" cy="1598"/>
          </a:xfrm>
        </p:grpSpPr>
        <p:cxnSp>
          <p:nvCxnSpPr>
            <p:cNvPr id="36" name="直接箭头连接符 35"/>
            <p:cNvCxnSpPr/>
            <p:nvPr>
              <p:custDataLst>
                <p:tags r:id="rId15"/>
              </p:custDataLst>
            </p:nvPr>
          </p:nvCxnSpPr>
          <p:spPr>
            <a:xfrm>
              <a:off x="3187" y="5298"/>
              <a:ext cx="9" cy="1598"/>
            </a:xfrm>
            <a:prstGeom prst="straightConnector1">
              <a:avLst/>
            </a:prstGeom>
            <a:noFill/>
            <a:ln w="38100" cap="flat" cmpd="sng" algn="ctr">
              <a:solidFill>
                <a:srgbClr val="0945A5"/>
              </a:solidFill>
              <a:prstDash val="sysDash"/>
              <a:miter lim="800000"/>
              <a:tailEnd type="triangle"/>
            </a:ln>
            <a:effectLst/>
          </p:spPr>
        </p:cxnSp>
        <p:sp>
          <p:nvSpPr>
            <p:cNvPr id="38" name="文本框 15"/>
            <p:cNvSpPr txBox="1"/>
            <p:nvPr>
              <p:custDataLst>
                <p:tags r:id="rId16"/>
              </p:custDataLst>
            </p:nvPr>
          </p:nvSpPr>
          <p:spPr>
            <a:xfrm>
              <a:off x="2525" y="5335"/>
              <a:ext cx="777" cy="784"/>
            </a:xfrm>
            <a:prstGeom prst="rect">
              <a:avLst/>
            </a:prstGeom>
            <a:noFill/>
          </p:spPr>
          <p:txBody>
            <a:bodyPr wrap="none" lIns="68406" tIns="34203" rIns="68406" bIns="34203"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rPr>
                <a:t>光</a:t>
              </a:r>
              <a:endPar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endParaRPr>
            </a:p>
          </p:txBody>
        </p:sp>
      </p:grpSp>
      <p:grpSp>
        <p:nvGrpSpPr>
          <p:cNvPr id="41" name="组合 40"/>
          <p:cNvGrpSpPr/>
          <p:nvPr>
            <p:custDataLst>
              <p:tags r:id="rId17"/>
            </p:custDataLst>
          </p:nvPr>
        </p:nvGrpSpPr>
        <p:grpSpPr>
          <a:xfrm>
            <a:off x="3827158" y="3052514"/>
            <a:ext cx="1114425" cy="1108710"/>
            <a:chOff x="7875" y="5259"/>
            <a:chExt cx="1755" cy="1746"/>
          </a:xfrm>
        </p:grpSpPr>
        <p:cxnSp>
          <p:nvCxnSpPr>
            <p:cNvPr id="42" name="直接箭头连接符 41"/>
            <p:cNvCxnSpPr/>
            <p:nvPr>
              <p:custDataLst>
                <p:tags r:id="rId18"/>
              </p:custDataLst>
            </p:nvPr>
          </p:nvCxnSpPr>
          <p:spPr>
            <a:xfrm flipH="1">
              <a:off x="7922" y="5259"/>
              <a:ext cx="11" cy="1746"/>
            </a:xfrm>
            <a:prstGeom prst="straightConnector1">
              <a:avLst/>
            </a:prstGeom>
            <a:noFill/>
            <a:ln w="38100" cap="flat" cmpd="sng" algn="ctr">
              <a:solidFill>
                <a:srgbClr val="0945A5"/>
              </a:solidFill>
              <a:prstDash val="sysDash"/>
              <a:miter lim="800000"/>
              <a:tailEnd type="triangle"/>
            </a:ln>
            <a:effectLst/>
          </p:spPr>
        </p:cxnSp>
        <p:sp>
          <p:nvSpPr>
            <p:cNvPr id="43" name="文本框 16"/>
            <p:cNvSpPr txBox="1"/>
            <p:nvPr>
              <p:custDataLst>
                <p:tags r:id="rId19"/>
              </p:custDataLst>
            </p:nvPr>
          </p:nvSpPr>
          <p:spPr>
            <a:xfrm>
              <a:off x="7875" y="5391"/>
              <a:ext cx="1755" cy="784"/>
            </a:xfrm>
            <a:prstGeom prst="rect">
              <a:avLst/>
            </a:prstGeom>
            <a:noFill/>
          </p:spPr>
          <p:txBody>
            <a:bodyPr wrap="square" lIns="68406" tIns="34203" rIns="68406" bIns="34203"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rPr>
                <a:t>空气</a:t>
              </a:r>
              <a:endPar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endParaRPr>
            </a:p>
          </p:txBody>
        </p:sp>
      </p:grpSp>
      <p:sp>
        <p:nvSpPr>
          <p:cNvPr id="44" name="文本框 18"/>
          <p:cNvSpPr txBox="1"/>
          <p:nvPr>
            <p:custDataLst>
              <p:tags r:id="rId20"/>
            </p:custDataLst>
          </p:nvPr>
        </p:nvSpPr>
        <p:spPr>
          <a:xfrm>
            <a:off x="633730" y="1315720"/>
            <a:ext cx="961390" cy="967105"/>
          </a:xfrm>
          <a:prstGeom prst="roundRect">
            <a:avLst/>
          </a:prstGeom>
          <a:solidFill>
            <a:srgbClr val="00B050"/>
          </a:solidFill>
        </p:spPr>
        <p:txBody>
          <a:bodyPr wrap="square" lIns="68406" tIns="34203" rIns="68406" bIns="34203" rtlCol="0">
            <a:no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chemeClr val="bg1"/>
                </a:solidFill>
                <a:effectLst/>
                <a:uLnTx/>
                <a:uFillTx/>
                <a:latin typeface="楷体" panose="02010609060101010101" charset="-122"/>
                <a:ea typeface="楷体" panose="02010609060101010101" charset="-122"/>
              </a:rPr>
              <a:t>物理信息</a:t>
            </a:r>
            <a:endParaRPr kumimoji="0" lang="zh-CN" altLang="en-US" sz="2800" b="1" i="0" u="none" strike="noStrike" kern="0" cap="none" spc="0" normalizeH="0" baseline="0" noProof="0" smtClean="0">
              <a:ln>
                <a:noFill/>
              </a:ln>
              <a:solidFill>
                <a:schemeClr val="bg1"/>
              </a:solidFill>
              <a:effectLst/>
              <a:uLnTx/>
              <a:uFillTx/>
              <a:latin typeface="楷体" panose="02010609060101010101" charset="-122"/>
              <a:ea typeface="楷体" panose="02010609060101010101" charset="-122"/>
            </a:endParaRPr>
          </a:p>
        </p:txBody>
      </p:sp>
      <p:sp>
        <p:nvSpPr>
          <p:cNvPr id="45" name="文本框 33"/>
          <p:cNvSpPr txBox="1"/>
          <p:nvPr>
            <p:custDataLst>
              <p:tags r:id="rId21"/>
            </p:custDataLst>
          </p:nvPr>
        </p:nvSpPr>
        <p:spPr>
          <a:xfrm>
            <a:off x="7395805" y="4127306"/>
            <a:ext cx="493395" cy="497840"/>
          </a:xfrm>
          <a:prstGeom prst="rect">
            <a:avLst/>
          </a:prstGeom>
          <a:noFill/>
        </p:spPr>
        <p:txBody>
          <a:bodyPr wrap="none" lIns="68406" tIns="34203" rIns="68406" bIns="34203" rtlCol="0">
            <a:spAutoFit/>
          </a:bodyPr>
          <a:p>
            <a:r>
              <a:rPr lang="zh-CN" altLang="en-US" sz="2800" b="1">
                <a:solidFill>
                  <a:srgbClr val="000000"/>
                </a:solidFill>
                <a:latin typeface="楷体" panose="02010609060101010101" charset="-122"/>
                <a:ea typeface="楷体" panose="02010609060101010101" charset="-122"/>
              </a:rPr>
              <a:t>眼</a:t>
            </a:r>
            <a:endParaRPr lang="zh-CN" altLang="en-US" sz="2800" b="1">
              <a:solidFill>
                <a:srgbClr val="000000"/>
              </a:solidFill>
              <a:latin typeface="楷体" panose="02010609060101010101" charset="-122"/>
              <a:ea typeface="楷体" panose="02010609060101010101" charset="-122"/>
            </a:endParaRPr>
          </a:p>
        </p:txBody>
      </p:sp>
      <p:sp>
        <p:nvSpPr>
          <p:cNvPr id="46" name="文本框 34"/>
          <p:cNvSpPr txBox="1"/>
          <p:nvPr>
            <p:custDataLst>
              <p:tags r:id="rId22"/>
            </p:custDataLst>
          </p:nvPr>
        </p:nvSpPr>
        <p:spPr>
          <a:xfrm>
            <a:off x="7050116" y="1570255"/>
            <a:ext cx="1208405" cy="497840"/>
          </a:xfrm>
          <a:prstGeom prst="rect">
            <a:avLst/>
          </a:prstGeom>
          <a:noFill/>
        </p:spPr>
        <p:txBody>
          <a:bodyPr wrap="none" lIns="68406" tIns="34203" rIns="68406" bIns="34203" rtlCol="0">
            <a:spAutoFit/>
          </a:bodyPr>
          <a:p>
            <a:r>
              <a:rPr lang="zh-CN" altLang="en-US" sz="2800" b="1">
                <a:solidFill>
                  <a:srgbClr val="000000"/>
                </a:solidFill>
                <a:latin typeface="楷体" panose="02010609060101010101" charset="-122"/>
                <a:ea typeface="楷体" panose="02010609060101010101" charset="-122"/>
              </a:rPr>
              <a:t>侦察蜂</a:t>
            </a:r>
            <a:endParaRPr lang="zh-CN" altLang="en-US" sz="2800" b="1">
              <a:solidFill>
                <a:srgbClr val="000000"/>
              </a:solidFill>
              <a:latin typeface="楷体" panose="02010609060101010101" charset="-122"/>
              <a:ea typeface="楷体" panose="02010609060101010101" charset="-122"/>
            </a:endParaRPr>
          </a:p>
        </p:txBody>
      </p:sp>
      <p:grpSp>
        <p:nvGrpSpPr>
          <p:cNvPr id="47" name="组合 46"/>
          <p:cNvGrpSpPr/>
          <p:nvPr>
            <p:custDataLst>
              <p:tags r:id="rId23"/>
            </p:custDataLst>
          </p:nvPr>
        </p:nvGrpSpPr>
        <p:grpSpPr>
          <a:xfrm>
            <a:off x="7180622" y="2066205"/>
            <a:ext cx="850900" cy="660919"/>
            <a:chOff x="14193" y="3074"/>
            <a:chExt cx="1340" cy="1589"/>
          </a:xfrm>
        </p:grpSpPr>
        <p:sp>
          <p:nvSpPr>
            <p:cNvPr id="48" name="文本框 19"/>
            <p:cNvSpPr txBox="1"/>
            <p:nvPr>
              <p:custDataLst>
                <p:tags r:id="rId24"/>
              </p:custDataLst>
            </p:nvPr>
          </p:nvSpPr>
          <p:spPr>
            <a:xfrm>
              <a:off x="14193" y="3879"/>
              <a:ext cx="1340" cy="784"/>
            </a:xfrm>
            <a:prstGeom prst="rect">
              <a:avLst/>
            </a:prstGeom>
            <a:noFill/>
          </p:spPr>
          <p:txBody>
            <a:bodyPr wrap="none" lIns="68406" tIns="34203" rIns="68406" bIns="34203"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rPr>
                <a:t>舞蹈</a:t>
              </a:r>
              <a:endPar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endParaRPr>
            </a:p>
          </p:txBody>
        </p:sp>
        <p:cxnSp>
          <p:nvCxnSpPr>
            <p:cNvPr id="49" name="连接符: 曲线 23"/>
            <p:cNvCxnSpPr/>
            <p:nvPr>
              <p:custDataLst>
                <p:tags r:id="rId25"/>
              </p:custDataLst>
            </p:nvPr>
          </p:nvCxnSpPr>
          <p:spPr>
            <a:xfrm rot="5400000">
              <a:off x="14304" y="3644"/>
              <a:ext cx="1146" cy="5"/>
            </a:xfrm>
            <a:prstGeom prst="curvedConnector2">
              <a:avLst/>
            </a:prstGeom>
            <a:noFill/>
            <a:ln w="22225" cap="flat" cmpd="sng" algn="ctr">
              <a:solidFill>
                <a:srgbClr val="000000"/>
              </a:solidFill>
              <a:prstDash val="solid"/>
              <a:miter lim="800000"/>
              <a:tailEnd type="triangle"/>
            </a:ln>
            <a:effectLst/>
          </p:spPr>
        </p:cxnSp>
      </p:grpSp>
      <p:grpSp>
        <p:nvGrpSpPr>
          <p:cNvPr id="50" name="组合 49"/>
          <p:cNvGrpSpPr/>
          <p:nvPr>
            <p:custDataLst>
              <p:tags r:id="rId26"/>
            </p:custDataLst>
          </p:nvPr>
        </p:nvGrpSpPr>
        <p:grpSpPr>
          <a:xfrm>
            <a:off x="7110137" y="2955622"/>
            <a:ext cx="535305" cy="1091565"/>
            <a:chOff x="14082" y="5146"/>
            <a:chExt cx="843" cy="1719"/>
          </a:xfrm>
        </p:grpSpPr>
        <p:cxnSp>
          <p:nvCxnSpPr>
            <p:cNvPr id="51" name="直接箭头连接符 50"/>
            <p:cNvCxnSpPr/>
            <p:nvPr>
              <p:custDataLst>
                <p:tags r:id="rId27"/>
              </p:custDataLst>
            </p:nvPr>
          </p:nvCxnSpPr>
          <p:spPr>
            <a:xfrm>
              <a:off x="14916" y="5146"/>
              <a:ext cx="9" cy="1719"/>
            </a:xfrm>
            <a:prstGeom prst="straightConnector1">
              <a:avLst/>
            </a:prstGeom>
            <a:noFill/>
            <a:ln w="38100" cap="flat" cmpd="sng" algn="ctr">
              <a:solidFill>
                <a:srgbClr val="0945A5"/>
              </a:solidFill>
              <a:prstDash val="sysDash"/>
              <a:miter lim="800000"/>
              <a:tailEnd type="triangle"/>
            </a:ln>
            <a:effectLst/>
          </p:spPr>
        </p:cxnSp>
        <p:sp>
          <p:nvSpPr>
            <p:cNvPr id="52" name="文本框 38"/>
            <p:cNvSpPr txBox="1"/>
            <p:nvPr>
              <p:custDataLst>
                <p:tags r:id="rId28"/>
              </p:custDataLst>
            </p:nvPr>
          </p:nvSpPr>
          <p:spPr>
            <a:xfrm>
              <a:off x="14082" y="5442"/>
              <a:ext cx="777" cy="784"/>
            </a:xfrm>
            <a:prstGeom prst="rect">
              <a:avLst/>
            </a:prstGeom>
            <a:noFill/>
          </p:spPr>
          <p:txBody>
            <a:bodyPr wrap="none" lIns="68406" tIns="34203" rIns="68406" bIns="34203"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rPr>
                <a:t>光</a:t>
              </a:r>
              <a:endPar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endParaRPr>
            </a:p>
          </p:txBody>
        </p:sp>
      </p:grpSp>
      <p:grpSp>
        <p:nvGrpSpPr>
          <p:cNvPr id="53" name="组合 52"/>
          <p:cNvGrpSpPr/>
          <p:nvPr>
            <p:custDataLst>
              <p:tags r:id="rId29"/>
            </p:custDataLst>
          </p:nvPr>
        </p:nvGrpSpPr>
        <p:grpSpPr>
          <a:xfrm>
            <a:off x="6877594" y="4632027"/>
            <a:ext cx="1565910" cy="761495"/>
            <a:chOff x="13592" y="6587"/>
            <a:chExt cx="2466" cy="1199"/>
          </a:xfrm>
        </p:grpSpPr>
        <p:sp>
          <p:nvSpPr>
            <p:cNvPr id="54" name="文本框 35"/>
            <p:cNvSpPr txBox="1"/>
            <p:nvPr>
              <p:custDataLst>
                <p:tags r:id="rId30"/>
              </p:custDataLst>
            </p:nvPr>
          </p:nvSpPr>
          <p:spPr>
            <a:xfrm>
              <a:off x="13592" y="7002"/>
              <a:ext cx="2466" cy="784"/>
            </a:xfrm>
            <a:prstGeom prst="rect">
              <a:avLst/>
            </a:prstGeom>
            <a:noFill/>
          </p:spPr>
          <p:txBody>
            <a:bodyPr wrap="none" lIns="68406" tIns="34203" rIns="68406" bIns="34203" rtlCol="0">
              <a:sp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rPr>
                <a:t>其他蜜蜂</a:t>
              </a:r>
              <a:endParaRPr kumimoji="0" lang="zh-CN" altLang="en-US" sz="2800" b="1" i="0" u="none" strike="noStrike" kern="0" cap="none" spc="0" normalizeH="0" baseline="0" noProof="0" smtClean="0">
                <a:ln>
                  <a:noFill/>
                </a:ln>
                <a:solidFill>
                  <a:srgbClr val="000000"/>
                </a:solidFill>
                <a:effectLst/>
                <a:uLnTx/>
                <a:uFillTx/>
                <a:latin typeface="楷体" panose="02010609060101010101" charset="-122"/>
                <a:ea typeface="楷体" panose="02010609060101010101" charset="-122"/>
              </a:endParaRPr>
            </a:p>
          </p:txBody>
        </p:sp>
        <p:cxnSp>
          <p:nvCxnSpPr>
            <p:cNvPr id="55" name="直接箭头连接符 54"/>
            <p:cNvCxnSpPr/>
            <p:nvPr>
              <p:custDataLst>
                <p:tags r:id="rId31"/>
              </p:custDataLst>
            </p:nvPr>
          </p:nvCxnSpPr>
          <p:spPr>
            <a:xfrm flipH="1">
              <a:off x="14863" y="6587"/>
              <a:ext cx="0" cy="469"/>
            </a:xfrm>
            <a:prstGeom prst="straightConnector1">
              <a:avLst/>
            </a:prstGeom>
            <a:noFill/>
            <a:ln w="22225" cap="flat" cmpd="sng" algn="ctr">
              <a:solidFill>
                <a:srgbClr val="000000"/>
              </a:solidFill>
              <a:prstDash val="solid"/>
              <a:miter lim="800000"/>
              <a:tailEnd type="triangle"/>
            </a:ln>
            <a:effectLst/>
          </p:spPr>
        </p:cxnSp>
      </p:grpSp>
      <p:sp>
        <p:nvSpPr>
          <p:cNvPr id="56" name="文本框 20"/>
          <p:cNvSpPr txBox="1"/>
          <p:nvPr>
            <p:custDataLst>
              <p:tags r:id="rId32"/>
            </p:custDataLst>
          </p:nvPr>
        </p:nvSpPr>
        <p:spPr>
          <a:xfrm>
            <a:off x="4283710" y="1302385"/>
            <a:ext cx="1036955" cy="1014730"/>
          </a:xfrm>
          <a:prstGeom prst="roundRect">
            <a:avLst/>
          </a:prstGeom>
          <a:solidFill>
            <a:srgbClr val="00B050"/>
          </a:solidFill>
        </p:spPr>
        <p:txBody>
          <a:bodyPr wrap="square" lIns="68406" tIns="34203" rIns="68406" bIns="34203" rtlCol="0">
            <a:no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chemeClr val="bg1"/>
                </a:solidFill>
                <a:effectLst/>
                <a:uLnTx/>
                <a:uFillTx/>
                <a:latin typeface="楷体" panose="02010609060101010101" charset="-122"/>
                <a:ea typeface="楷体" panose="02010609060101010101" charset="-122"/>
                <a:sym typeface="+mn-ea"/>
              </a:rPr>
              <a:t>化学信息</a:t>
            </a:r>
            <a:endParaRPr kumimoji="0" lang="zh-CN" altLang="en-US" sz="2800" b="1" i="0" u="none" strike="noStrike" kern="0" cap="none" spc="0" normalizeH="0" baseline="0" noProof="0" smtClean="0">
              <a:ln>
                <a:noFill/>
              </a:ln>
              <a:solidFill>
                <a:schemeClr val="bg1"/>
              </a:solidFill>
              <a:effectLst/>
              <a:uLnTx/>
              <a:uFillTx/>
              <a:latin typeface="楷体" panose="02010609060101010101" charset="-122"/>
              <a:ea typeface="楷体" panose="02010609060101010101" charset="-122"/>
              <a:sym typeface="+mn-ea"/>
            </a:endParaRPr>
          </a:p>
        </p:txBody>
      </p:sp>
      <p:sp>
        <p:nvSpPr>
          <p:cNvPr id="57" name="文本框 21"/>
          <p:cNvSpPr txBox="1"/>
          <p:nvPr>
            <p:custDataLst>
              <p:tags r:id="rId33"/>
            </p:custDataLst>
          </p:nvPr>
        </p:nvSpPr>
        <p:spPr>
          <a:xfrm>
            <a:off x="5972175" y="1315720"/>
            <a:ext cx="963295" cy="999490"/>
          </a:xfrm>
          <a:prstGeom prst="roundRect">
            <a:avLst/>
          </a:prstGeom>
          <a:solidFill>
            <a:srgbClr val="00B050"/>
          </a:solidFill>
        </p:spPr>
        <p:txBody>
          <a:bodyPr wrap="square" lIns="68406" tIns="34203" rIns="68406" bIns="34203" rtlCol="0">
            <a:noAutofit/>
          </a:bodyPr>
          <a:p>
            <a:pPr marL="0" marR="0" lvl="0" indent="0"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chemeClr val="bg1"/>
                </a:solidFill>
                <a:effectLst/>
                <a:uLnTx/>
                <a:uFillTx/>
                <a:latin typeface="楷体" panose="02010609060101010101" charset="-122"/>
                <a:ea typeface="楷体" panose="02010609060101010101" charset="-122"/>
                <a:sym typeface="+mn-ea"/>
              </a:rPr>
              <a:t>行为信息</a:t>
            </a:r>
            <a:endParaRPr kumimoji="0" lang="zh-CN" altLang="en-US" sz="2800" b="1" i="0" u="none" strike="noStrike" kern="0" cap="none" spc="0" normalizeH="0" baseline="0" noProof="0" smtClean="0">
              <a:ln>
                <a:noFill/>
              </a:ln>
              <a:solidFill>
                <a:schemeClr val="bg1"/>
              </a:solidFill>
              <a:effectLst/>
              <a:uLnTx/>
              <a:uFillTx/>
              <a:latin typeface="楷体" panose="02010609060101010101" charset="-122"/>
              <a:ea typeface="楷体" panose="02010609060101010101" charset="-122"/>
              <a:sym typeface="+mn-ea"/>
            </a:endParaRPr>
          </a:p>
        </p:txBody>
      </p:sp>
      <p:sp>
        <p:nvSpPr>
          <p:cNvPr id="58" name="文本框 22"/>
          <p:cNvSpPr txBox="1"/>
          <p:nvPr>
            <p:custDataLst>
              <p:tags r:id="rId34"/>
            </p:custDataLst>
          </p:nvPr>
        </p:nvSpPr>
        <p:spPr>
          <a:xfrm>
            <a:off x="8804911" y="2368272"/>
            <a:ext cx="1651522" cy="578444"/>
          </a:xfrm>
          <a:prstGeom prst="roundRect">
            <a:avLst/>
          </a:prstGeom>
          <a:solidFill>
            <a:srgbClr val="EC5F74">
              <a:lumMod val="40000"/>
              <a:lumOff val="60000"/>
            </a:srgbClr>
          </a:solidFill>
          <a:ln>
            <a:solidFill>
              <a:srgbClr val="6096E6"/>
            </a:solidFill>
          </a:ln>
        </p:spPr>
        <p:txBody>
          <a:bodyPr wrap="square" rtlCol="0">
            <a:spAutoFit/>
          </a:bodyPr>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微软雅黑" panose="020B0503020204020204" charset="-122"/>
                <a:ea typeface="微软雅黑" panose="020B0503020204020204" charset="-122"/>
              </a:rPr>
              <a:t>信息源</a:t>
            </a:r>
            <a:endParaRPr kumimoji="0" lang="zh-CN" altLang="en-US" sz="2800" b="1" i="0" u="none" strike="noStrike" kern="0" cap="none" spc="0" normalizeH="0" baseline="0" noProof="0" smtClean="0">
              <a:ln>
                <a:noFill/>
              </a:ln>
              <a:solidFill>
                <a:srgbClr val="000000"/>
              </a:solidFill>
              <a:effectLst/>
              <a:uLnTx/>
              <a:uFillTx/>
              <a:latin typeface="微软雅黑" panose="020B0503020204020204" charset="-122"/>
              <a:ea typeface="微软雅黑" panose="020B0503020204020204" charset="-122"/>
            </a:endParaRPr>
          </a:p>
        </p:txBody>
      </p:sp>
      <p:sp>
        <p:nvSpPr>
          <p:cNvPr id="59" name="文本框 23"/>
          <p:cNvSpPr txBox="1"/>
          <p:nvPr>
            <p:custDataLst>
              <p:tags r:id="rId35"/>
            </p:custDataLst>
          </p:nvPr>
        </p:nvSpPr>
        <p:spPr>
          <a:xfrm>
            <a:off x="8897420" y="3256199"/>
            <a:ext cx="1383030" cy="578444"/>
          </a:xfrm>
          <a:prstGeom prst="roundRect">
            <a:avLst/>
          </a:prstGeom>
          <a:solidFill>
            <a:srgbClr val="EC5F74">
              <a:lumMod val="40000"/>
              <a:lumOff val="60000"/>
            </a:srgbClr>
          </a:solidFill>
          <a:ln>
            <a:solidFill>
              <a:srgbClr val="6096E6"/>
            </a:solidFill>
          </a:ln>
        </p:spPr>
        <p:txBody>
          <a:bodyPr wrap="square" rtlCol="0">
            <a:spAutoFit/>
          </a:bodyPr>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微软雅黑" panose="020B0503020204020204" charset="-122"/>
                <a:ea typeface="微软雅黑" panose="020B0503020204020204" charset="-122"/>
              </a:rPr>
              <a:t>信道</a:t>
            </a:r>
            <a:endParaRPr kumimoji="0" lang="zh-CN" altLang="en-US" sz="2800" b="1" i="0" u="none" strike="noStrike" kern="0" cap="none" spc="0" normalizeH="0" baseline="0" noProof="0" smtClean="0">
              <a:ln>
                <a:noFill/>
              </a:ln>
              <a:solidFill>
                <a:srgbClr val="000000"/>
              </a:solidFill>
              <a:effectLst/>
              <a:uLnTx/>
              <a:uFillTx/>
              <a:latin typeface="微软雅黑" panose="020B0503020204020204" charset="-122"/>
              <a:ea typeface="微软雅黑" panose="020B0503020204020204" charset="-122"/>
            </a:endParaRPr>
          </a:p>
        </p:txBody>
      </p:sp>
      <p:sp>
        <p:nvSpPr>
          <p:cNvPr id="60" name="文本框 24"/>
          <p:cNvSpPr txBox="1"/>
          <p:nvPr>
            <p:custDataLst>
              <p:tags r:id="rId36"/>
            </p:custDataLst>
          </p:nvPr>
        </p:nvSpPr>
        <p:spPr>
          <a:xfrm>
            <a:off x="8774872" y="4105450"/>
            <a:ext cx="1825625" cy="578888"/>
          </a:xfrm>
          <a:prstGeom prst="roundRect">
            <a:avLst/>
          </a:prstGeom>
          <a:solidFill>
            <a:srgbClr val="EC5F74">
              <a:lumMod val="40000"/>
              <a:lumOff val="60000"/>
            </a:srgbClr>
          </a:solidFill>
          <a:ln>
            <a:solidFill>
              <a:srgbClr val="6096E6"/>
            </a:solidFill>
          </a:ln>
        </p:spPr>
        <p:txBody>
          <a:bodyPr wrap="square" rtlCol="0">
            <a:spAutoFit/>
          </a:bodyPr>
          <a:p>
            <a:pPr marL="0" marR="0" lvl="0" indent="0" algn="ctr" defTabSz="914400" eaLnBrk="1" fontAlgn="auto" latinLnBrk="0" hangingPunct="1">
              <a:lnSpc>
                <a:spcPct val="100000"/>
              </a:lnSpc>
              <a:spcBef>
                <a:spcPct val="0"/>
              </a:spcBef>
              <a:spcAft>
                <a:spcPct val="0"/>
              </a:spcAft>
              <a:buClrTx/>
              <a:buSzTx/>
              <a:buFontTx/>
              <a:buNone/>
              <a:defRPr/>
            </a:pPr>
            <a:r>
              <a:rPr kumimoji="0" lang="zh-CN" altLang="en-US" sz="2800" b="1" i="0" u="none" strike="noStrike" kern="0" cap="none" spc="0" normalizeH="0" baseline="0" noProof="0" smtClean="0">
                <a:ln>
                  <a:noFill/>
                </a:ln>
                <a:solidFill>
                  <a:srgbClr val="000000"/>
                </a:solidFill>
                <a:effectLst/>
                <a:uLnTx/>
                <a:uFillTx/>
                <a:latin typeface="微软雅黑" panose="020B0503020204020204" charset="-122"/>
                <a:ea typeface="微软雅黑" panose="020B0503020204020204" charset="-122"/>
              </a:rPr>
              <a:t>信息受体</a:t>
            </a:r>
            <a:endParaRPr kumimoji="0" lang="zh-CN" altLang="en-US" sz="2800" b="1" i="0" u="none" strike="noStrike" kern="0" cap="none" spc="0" normalizeH="0" baseline="0" noProof="0" smtClean="0">
              <a:ln>
                <a:noFill/>
              </a:ln>
              <a:solidFill>
                <a:srgbClr val="000000"/>
              </a:solidFill>
              <a:effectLst/>
              <a:uLnTx/>
              <a:uFillTx/>
              <a:latin typeface="微软雅黑" panose="020B0503020204020204" charset="-122"/>
              <a:ea typeface="微软雅黑" panose="020B0503020204020204" charset="-122"/>
            </a:endParaRPr>
          </a:p>
        </p:txBody>
      </p:sp>
      <p:cxnSp>
        <p:nvCxnSpPr>
          <p:cNvPr id="61" name="直接连接符 60"/>
          <p:cNvCxnSpPr/>
          <p:nvPr>
            <p:custDataLst>
              <p:tags r:id="rId37"/>
            </p:custDataLst>
          </p:nvPr>
        </p:nvCxnSpPr>
        <p:spPr>
          <a:xfrm>
            <a:off x="1289333" y="2897843"/>
            <a:ext cx="7586980" cy="0"/>
          </a:xfrm>
          <a:prstGeom prst="line">
            <a:avLst/>
          </a:prstGeom>
          <a:noFill/>
          <a:ln w="38100" cap="flat" cmpd="sng" algn="ctr">
            <a:solidFill>
              <a:srgbClr val="EC5F74">
                <a:lumMod val="75000"/>
              </a:srgbClr>
            </a:solidFill>
            <a:prstDash val="sysDash"/>
            <a:miter lim="800000"/>
          </a:ln>
          <a:effectLst/>
        </p:spPr>
      </p:cxnSp>
      <p:cxnSp>
        <p:nvCxnSpPr>
          <p:cNvPr id="62" name="直接连接符 61"/>
          <p:cNvCxnSpPr/>
          <p:nvPr>
            <p:custDataLst>
              <p:tags r:id="rId38"/>
            </p:custDataLst>
          </p:nvPr>
        </p:nvCxnSpPr>
        <p:spPr>
          <a:xfrm>
            <a:off x="1299645" y="3774441"/>
            <a:ext cx="7586980" cy="0"/>
          </a:xfrm>
          <a:prstGeom prst="line">
            <a:avLst/>
          </a:prstGeom>
          <a:noFill/>
          <a:ln w="38100" cap="flat" cmpd="sng" algn="ctr">
            <a:solidFill>
              <a:srgbClr val="EC5F74">
                <a:lumMod val="75000"/>
              </a:srgbClr>
            </a:solidFill>
            <a:prstDash val="sysDash"/>
            <a:miter lim="800000"/>
          </a:ln>
          <a:effectLst/>
        </p:spPr>
      </p:cxnSp>
      <p:cxnSp>
        <p:nvCxnSpPr>
          <p:cNvPr id="63" name="直接连接符 62"/>
          <p:cNvCxnSpPr/>
          <p:nvPr>
            <p:custDataLst>
              <p:tags r:id="rId39"/>
            </p:custDataLst>
          </p:nvPr>
        </p:nvCxnSpPr>
        <p:spPr>
          <a:xfrm>
            <a:off x="1289333" y="4645362"/>
            <a:ext cx="7586980" cy="0"/>
          </a:xfrm>
          <a:prstGeom prst="line">
            <a:avLst/>
          </a:prstGeom>
          <a:noFill/>
          <a:ln w="38100" cap="flat" cmpd="sng" algn="ctr">
            <a:solidFill>
              <a:srgbClr val="EC5F74">
                <a:lumMod val="75000"/>
              </a:srgbClr>
            </a:solidFill>
            <a:prstDash val="sysDash"/>
            <a:miter lim="800000"/>
          </a:ln>
          <a:effectLst/>
        </p:spPr>
      </p:cxnSp>
      <p:sp>
        <p:nvSpPr>
          <p:cNvPr id="64" name="Rectangle 1"/>
          <p:cNvSpPr>
            <a:spLocks noChangeArrowheads="1"/>
          </p:cNvSpPr>
          <p:nvPr>
            <p:custDataLst>
              <p:tags r:id="rId40"/>
            </p:custDataLst>
          </p:nvPr>
        </p:nvSpPr>
        <p:spPr bwMode="auto">
          <a:xfrm>
            <a:off x="8643620" y="1511300"/>
            <a:ext cx="2187575" cy="829945"/>
          </a:xfrm>
          <a:prstGeom prst="rect">
            <a:avLst/>
          </a:prstGeom>
          <a:noFill/>
          <a:ln w="9525">
            <a:solidFill>
              <a:srgbClr val="92D050"/>
            </a:solidFill>
            <a:miter lim="800000"/>
          </a:ln>
          <a:effectLst/>
        </p:spPr>
        <p:txBody>
          <a:bodyPr vert="horz" wrap="square" lIns="91440" tIns="45720" rIns="91440" bIns="45720" numCol="1" anchor="ctr" anchorCtr="0" compatLnSpc="1">
            <a:spAutoFit/>
          </a:bodyPr>
          <a:p>
            <a:pPr algn="just" fontAlgn="base">
              <a:lnSpc>
                <a:spcPct val="100000"/>
              </a:lnSpc>
              <a:spcBef>
                <a:spcPct val="0"/>
              </a:spcBef>
              <a:spcAft>
                <a:spcPct val="0"/>
              </a:spcAft>
              <a:defRPr/>
            </a:pPr>
            <a:r>
              <a:rPr lang="zh-CN" altLang="en-US" sz="2400" b="1">
                <a:solidFill>
                  <a:srgbClr val="000000"/>
                </a:solidFill>
                <a:latin typeface="微软雅黑" panose="020B0503020204020204" charset="-122"/>
                <a:ea typeface="微软雅黑" panose="020B0503020204020204" charset="-122"/>
                <a:cs typeface="Arial Black" panose="020B0A04020102020204" charset="0"/>
              </a:rPr>
              <a:t>信息产生部位：生物或环境</a:t>
            </a:r>
            <a:endParaRPr lang="zh-CN" altLang="en-US" sz="2400" b="1">
              <a:solidFill>
                <a:srgbClr val="000000"/>
              </a:solidFill>
              <a:latin typeface="微软雅黑" panose="020B0503020204020204" charset="-122"/>
              <a:ea typeface="微软雅黑" panose="020B0503020204020204" charset="-122"/>
              <a:cs typeface="Arial Black" panose="020B0A04020102020204" charset="0"/>
            </a:endParaRPr>
          </a:p>
        </p:txBody>
      </p:sp>
      <p:sp>
        <p:nvSpPr>
          <p:cNvPr id="65" name="Rectangle 1"/>
          <p:cNvSpPr>
            <a:spLocks noChangeArrowheads="1"/>
          </p:cNvSpPr>
          <p:nvPr>
            <p:custDataLst>
              <p:tags r:id="rId41"/>
            </p:custDataLst>
          </p:nvPr>
        </p:nvSpPr>
        <p:spPr bwMode="auto">
          <a:xfrm>
            <a:off x="10559580" y="2833422"/>
            <a:ext cx="1167252" cy="1198880"/>
          </a:xfrm>
          <a:prstGeom prst="rect">
            <a:avLst/>
          </a:prstGeom>
          <a:noFill/>
          <a:ln w="9525">
            <a:solidFill>
              <a:srgbClr val="92D050"/>
            </a:solidFill>
            <a:miter lim="800000"/>
          </a:ln>
          <a:effectLst/>
        </p:spPr>
        <p:txBody>
          <a:bodyPr vert="horz" wrap="square" lIns="91440" tIns="45720" rIns="91440" bIns="45720" numCol="1" anchor="ctr" anchorCtr="0" compatLnSpc="1">
            <a:spAutoFit/>
          </a:bodyPr>
          <a:p>
            <a:pPr fontAlgn="base">
              <a:spcBef>
                <a:spcPct val="0"/>
              </a:spcBef>
              <a:spcAft>
                <a:spcPct val="0"/>
              </a:spcAft>
              <a:defRPr/>
            </a:pPr>
            <a:r>
              <a:rPr lang="zh-CN" altLang="en-US" sz="2400" b="1">
                <a:solidFill>
                  <a:srgbClr val="000000"/>
                </a:solidFill>
                <a:latin typeface="微软雅黑" panose="020B0503020204020204" charset="-122"/>
                <a:ea typeface="微软雅黑" panose="020B0503020204020204" charset="-122"/>
                <a:cs typeface="Arial Black" panose="020B0A04020102020204" charset="0"/>
              </a:rPr>
              <a:t>媒介：水、空气等</a:t>
            </a:r>
            <a:endParaRPr lang="zh-CN" altLang="en-US" sz="2400" b="1">
              <a:solidFill>
                <a:srgbClr val="000000"/>
              </a:solidFill>
              <a:latin typeface="微软雅黑" panose="020B0503020204020204" charset="-122"/>
              <a:ea typeface="微软雅黑" panose="020B0503020204020204" charset="-122"/>
              <a:cs typeface="Arial Black" panose="020B0A04020102020204" charset="0"/>
            </a:endParaRPr>
          </a:p>
        </p:txBody>
      </p:sp>
      <p:sp>
        <p:nvSpPr>
          <p:cNvPr id="66" name="Rectangle 1"/>
          <p:cNvSpPr>
            <a:spLocks noChangeArrowheads="1"/>
          </p:cNvSpPr>
          <p:nvPr>
            <p:custDataLst>
              <p:tags r:id="rId42"/>
            </p:custDataLst>
          </p:nvPr>
        </p:nvSpPr>
        <p:spPr bwMode="auto">
          <a:xfrm>
            <a:off x="8804910" y="4821555"/>
            <a:ext cx="3073400" cy="1198880"/>
          </a:xfrm>
          <a:prstGeom prst="rect">
            <a:avLst/>
          </a:prstGeom>
          <a:noFill/>
          <a:ln w="9525">
            <a:solidFill>
              <a:srgbClr val="92D050"/>
            </a:solidFill>
            <a:miter lim="800000"/>
          </a:ln>
          <a:effectLst/>
        </p:spPr>
        <p:txBody>
          <a:bodyPr vert="horz" wrap="square" lIns="91440" tIns="45720" rIns="91440" bIns="45720" numCol="1" anchor="ctr" anchorCtr="0" compatLnSpc="1">
            <a:spAutoFit/>
          </a:bodyPr>
          <a:p>
            <a:pPr algn="l" fontAlgn="base">
              <a:spcBef>
                <a:spcPct val="0"/>
              </a:spcBef>
              <a:spcAft>
                <a:spcPct val="0"/>
              </a:spcAft>
              <a:defRPr/>
            </a:pPr>
            <a:r>
              <a:rPr lang="zh-CN" altLang="en-US" sz="2400" b="1">
                <a:solidFill>
                  <a:srgbClr val="000000"/>
                </a:solidFill>
                <a:latin typeface="微软雅黑" panose="020B0503020204020204" charset="-122"/>
                <a:ea typeface="微软雅黑" panose="020B0503020204020204" charset="-122"/>
                <a:cs typeface="+mn-ea"/>
              </a:rPr>
              <a:t>接收：动植物的</a:t>
            </a:r>
            <a:r>
              <a:rPr lang="zh-CN" altLang="en-US" sz="2400" b="1">
                <a:solidFill>
                  <a:srgbClr val="000000"/>
                </a:solidFill>
                <a:latin typeface="微软雅黑" panose="020B0503020204020204" charset="-122"/>
                <a:ea typeface="微软雅黑" panose="020B0503020204020204" charset="-122"/>
                <a:cs typeface="+mn-ea"/>
                <a:sym typeface="+mn-ea"/>
              </a:rPr>
              <a:t>器官</a:t>
            </a:r>
            <a:r>
              <a:rPr lang="zh-CN" altLang="en-US" sz="2400" b="1">
                <a:solidFill>
                  <a:srgbClr val="000000"/>
                </a:solidFill>
                <a:latin typeface="微软雅黑" panose="020B0503020204020204" charset="-122"/>
                <a:ea typeface="微软雅黑" panose="020B0503020204020204" charset="-122"/>
                <a:cs typeface="+mn-ea"/>
              </a:rPr>
              <a:t>及细胞中的特殊物质（如</a:t>
            </a:r>
            <a:r>
              <a:rPr lang="zh-CN" altLang="en-US" sz="2400" b="1">
                <a:solidFill>
                  <a:srgbClr val="000000"/>
                </a:solidFill>
                <a:latin typeface="微软雅黑" panose="020B0503020204020204" charset="-122"/>
                <a:ea typeface="微软雅黑" panose="020B0503020204020204" charset="-122"/>
                <a:cs typeface="+mn-ea"/>
                <a:sym typeface="+mn-ea"/>
              </a:rPr>
              <a:t>光敏色素</a:t>
            </a:r>
            <a:r>
              <a:rPr lang="zh-CN" altLang="en-US" sz="2400" b="1">
                <a:solidFill>
                  <a:srgbClr val="000000"/>
                </a:solidFill>
                <a:latin typeface="微软雅黑" panose="020B0503020204020204" charset="-122"/>
                <a:ea typeface="微软雅黑" panose="020B0503020204020204" charset="-122"/>
                <a:cs typeface="+mn-ea"/>
              </a:rPr>
              <a:t>）等</a:t>
            </a:r>
            <a:endParaRPr lang="zh-CN" altLang="en-US" sz="2400" b="1">
              <a:solidFill>
                <a:srgbClr val="000000"/>
              </a:solidFill>
              <a:latin typeface="微软雅黑" panose="020B0503020204020204" charset="-122"/>
              <a:ea typeface="微软雅黑" panose="020B0503020204020204" charset="-122"/>
              <a:cs typeface="+mn-ea"/>
            </a:endParaRPr>
          </a:p>
        </p:txBody>
      </p:sp>
      <p:cxnSp>
        <p:nvCxnSpPr>
          <p:cNvPr id="71" name="直接箭头连接符 70"/>
          <p:cNvCxnSpPr/>
          <p:nvPr>
            <p:custDataLst>
              <p:tags r:id="rId43"/>
            </p:custDataLst>
          </p:nvPr>
        </p:nvCxnSpPr>
        <p:spPr>
          <a:xfrm flipH="1">
            <a:off x="9633572" y="2955622"/>
            <a:ext cx="0" cy="360224"/>
          </a:xfrm>
          <a:prstGeom prst="straightConnector1">
            <a:avLst/>
          </a:prstGeom>
          <a:noFill/>
          <a:ln w="38100" cap="flat" cmpd="sng" algn="ctr">
            <a:solidFill>
              <a:srgbClr val="0945A5"/>
            </a:solidFill>
            <a:prstDash val="solid"/>
            <a:miter lim="800000"/>
            <a:tailEnd type="arrow"/>
          </a:ln>
          <a:effectLst/>
        </p:spPr>
      </p:cxnSp>
      <p:cxnSp>
        <p:nvCxnSpPr>
          <p:cNvPr id="72" name="直接箭头连接符 71"/>
          <p:cNvCxnSpPr/>
          <p:nvPr>
            <p:custDataLst>
              <p:tags r:id="rId44"/>
            </p:custDataLst>
          </p:nvPr>
        </p:nvCxnSpPr>
        <p:spPr>
          <a:xfrm flipH="1">
            <a:off x="9608864" y="3833363"/>
            <a:ext cx="0" cy="360224"/>
          </a:xfrm>
          <a:prstGeom prst="straightConnector1">
            <a:avLst/>
          </a:prstGeom>
          <a:noFill/>
          <a:ln w="38100" cap="flat" cmpd="sng" algn="ctr">
            <a:solidFill>
              <a:srgbClr val="0945A5"/>
            </a:solidFill>
            <a:prstDash val="solid"/>
            <a:miter lim="800000"/>
            <a:tailEnd type="arrow"/>
          </a:ln>
          <a:effectLst/>
        </p:spPr>
      </p:cxnSp>
      <p:sp>
        <p:nvSpPr>
          <p:cNvPr id="2" name="矩形 1"/>
          <p:cNvSpPr/>
          <p:nvPr>
            <p:custDataLst>
              <p:tags r:id="rId45"/>
            </p:custDataLst>
          </p:nvPr>
        </p:nvSpPr>
        <p:spPr>
          <a:xfrm>
            <a:off x="1045845" y="188595"/>
            <a:ext cx="4189730"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二、生态系统的信息传递</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6"/>
                                        </p:tgtEl>
                                        <p:attrNameLst>
                                          <p:attrName>style.visibility</p:attrName>
                                        </p:attrNameLst>
                                      </p:cBhvr>
                                      <p:to>
                                        <p:strVal val="visible"/>
                                      </p:to>
                                    </p:set>
                                    <p:animEffect transition="in" filter="fade">
                                      <p:cBhvr>
                                        <p:cTn id="12" dur="500"/>
                                        <p:tgtEl>
                                          <p:spTgt spid="5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7"/>
                                        </p:tgtEl>
                                        <p:attrNameLst>
                                          <p:attrName>style.visibility</p:attrName>
                                        </p:attrNameLst>
                                      </p:cBhvr>
                                      <p:to>
                                        <p:strVal val="visible"/>
                                      </p:to>
                                    </p:set>
                                    <p:animEffect transition="in" filter="fade">
                                      <p:cBhvr>
                                        <p:cTn id="17" dur="500"/>
                                        <p:tgtEl>
                                          <p:spTgt spid="5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fade">
                                      <p:cBhvr>
                                        <p:cTn id="22" dur="500"/>
                                        <p:tgtEl>
                                          <p:spTgt spid="61"/>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fade">
                                      <p:cBhvr>
                                        <p:cTn id="26" dur="500"/>
                                        <p:tgtEl>
                                          <p:spTgt spid="5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4"/>
                                        </p:tgtEl>
                                        <p:attrNameLst>
                                          <p:attrName>style.visibility</p:attrName>
                                        </p:attrNameLst>
                                      </p:cBhvr>
                                      <p:to>
                                        <p:strVal val="visible"/>
                                      </p:to>
                                    </p:set>
                                    <p:animEffect transition="in" filter="fade">
                                      <p:cBhvr>
                                        <p:cTn id="31" dur="500"/>
                                        <p:tgtEl>
                                          <p:spTgt spid="6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2"/>
                                        </p:tgtEl>
                                        <p:attrNameLst>
                                          <p:attrName>style.visibility</p:attrName>
                                        </p:attrNameLst>
                                      </p:cBhvr>
                                      <p:to>
                                        <p:strVal val="visible"/>
                                      </p:to>
                                    </p:set>
                                    <p:animEffect transition="in" filter="fade">
                                      <p:cBhvr>
                                        <p:cTn id="36" dur="500"/>
                                        <p:tgtEl>
                                          <p:spTgt spid="6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71"/>
                                        </p:tgtEl>
                                        <p:attrNameLst>
                                          <p:attrName>style.visibility</p:attrName>
                                        </p:attrNameLst>
                                      </p:cBhvr>
                                      <p:to>
                                        <p:strVal val="visible"/>
                                      </p:to>
                                    </p:set>
                                    <p:animEffect transition="in" filter="fade">
                                      <p:cBhvr>
                                        <p:cTn id="41" dur="500"/>
                                        <p:tgtEl>
                                          <p:spTgt spid="71"/>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fade">
                                      <p:cBhvr>
                                        <p:cTn id="45" dur="5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65"/>
                                        </p:tgtEl>
                                        <p:attrNameLst>
                                          <p:attrName>style.visibility</p:attrName>
                                        </p:attrNameLst>
                                      </p:cBhvr>
                                      <p:to>
                                        <p:strVal val="visible"/>
                                      </p:to>
                                    </p:set>
                                    <p:animEffect transition="in" filter="fade">
                                      <p:cBhvr>
                                        <p:cTn id="50" dur="500"/>
                                        <p:tgtEl>
                                          <p:spTgt spid="65"/>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3"/>
                                        </p:tgtEl>
                                        <p:attrNameLst>
                                          <p:attrName>style.visibility</p:attrName>
                                        </p:attrNameLst>
                                      </p:cBhvr>
                                      <p:to>
                                        <p:strVal val="visible"/>
                                      </p:to>
                                    </p:set>
                                    <p:animEffect transition="in" filter="fade">
                                      <p:cBhvr>
                                        <p:cTn id="55" dur="500"/>
                                        <p:tgtEl>
                                          <p:spTgt spid="6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72"/>
                                        </p:tgtEl>
                                        <p:attrNameLst>
                                          <p:attrName>style.visibility</p:attrName>
                                        </p:attrNameLst>
                                      </p:cBhvr>
                                      <p:to>
                                        <p:strVal val="visible"/>
                                      </p:to>
                                    </p:set>
                                    <p:animEffect transition="in" filter="fade">
                                      <p:cBhvr>
                                        <p:cTn id="60" dur="500"/>
                                        <p:tgtEl>
                                          <p:spTgt spid="72"/>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60"/>
                                        </p:tgtEl>
                                        <p:attrNameLst>
                                          <p:attrName>style.visibility</p:attrName>
                                        </p:attrNameLst>
                                      </p:cBhvr>
                                      <p:to>
                                        <p:strVal val="visible"/>
                                      </p:to>
                                    </p:set>
                                    <p:animEffect transition="in" filter="fade">
                                      <p:cBhvr>
                                        <p:cTn id="64" dur="500"/>
                                        <p:tgtEl>
                                          <p:spTgt spid="6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fade">
                                      <p:cBhvr>
                                        <p:cTn id="69"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bldLvl="0" animBg="1"/>
      <p:bldP spid="56" grpId="0" bldLvl="0" animBg="1"/>
      <p:bldP spid="57" grpId="0" bldLvl="0" animBg="1"/>
      <p:bldP spid="58" grpId="0" bldLvl="0" animBg="1"/>
      <p:bldP spid="59" grpId="0" bldLvl="0" animBg="1"/>
      <p:bldP spid="60" grpId="0" bldLvl="0" animBg="1"/>
      <p:bldP spid="64" grpId="0" bldLvl="0" animBg="1"/>
      <p:bldP spid="65" grpId="0" bldLvl="0" animBg="1"/>
      <p:bldP spid="66"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41"/>
          <p:cNvSpPr>
            <a:spLocks noChangeArrowheads="1"/>
          </p:cNvSpPr>
          <p:nvPr>
            <p:custDataLst>
              <p:tags r:id="rId1"/>
            </p:custDataLst>
          </p:nvPr>
        </p:nvSpPr>
        <p:spPr bwMode="auto">
          <a:xfrm>
            <a:off x="577215" y="980440"/>
            <a:ext cx="34290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2</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、信息传递的过程</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13" name="Rectangle 1"/>
          <p:cNvSpPr>
            <a:spLocks noChangeArrowheads="1"/>
          </p:cNvSpPr>
          <p:nvPr>
            <p:custDataLst>
              <p:tags r:id="rId2"/>
            </p:custDataLst>
          </p:nvPr>
        </p:nvSpPr>
        <p:spPr bwMode="auto">
          <a:xfrm>
            <a:off x="2854325" y="3510280"/>
            <a:ext cx="8094345" cy="953135"/>
          </a:xfrm>
          <a:prstGeom prst="rect">
            <a:avLst/>
          </a:prstGeom>
          <a:noFill/>
          <a:ln w="9525">
            <a:noFill/>
            <a:miter lim="800000"/>
          </a:ln>
          <a:effectLst/>
        </p:spPr>
        <p:txBody>
          <a:bodyPr vert="horz" wrap="square" lIns="91440" tIns="45720" rIns="91440" bIns="45720" numCol="1" anchor="ctr" anchorCtr="0" compatLnSpc="1">
            <a:spAutoFit/>
          </a:bodyPr>
          <a:p>
            <a:pPr marL="0" marR="0" lvl="0" algn="just" defTabSz="914400" rtl="0" eaLnBrk="1" fontAlgn="base" latinLnBrk="0" hangingPunct="1">
              <a:lnSpc>
                <a:spcPct val="100000"/>
              </a:lnSpc>
              <a:spcBef>
                <a:spcPct val="0"/>
              </a:spcBef>
              <a:spcAft>
                <a:spcPct val="0"/>
              </a:spcAft>
              <a:buClrTx/>
              <a:buSzTx/>
              <a:buFontTx/>
              <a:buNone/>
            </a:pPr>
            <a:r>
              <a:rPr kumimoji="0" lang="zh-CN" sz="2800" u="none" strike="noStrike" cap="none" normalizeH="0" baseline="0" smtClean="0">
                <a:ln>
                  <a:noFill/>
                </a:ln>
                <a:solidFill>
                  <a:schemeClr val="tx1"/>
                </a:solidFill>
                <a:effectLst/>
                <a:latin typeface="微软雅黑" panose="020B0503020204020204" charset="-122"/>
                <a:ea typeface="微软雅黑" panose="020B0503020204020204" charset="-122"/>
                <a:cs typeface="微软雅黑" panose="020B0503020204020204" charset="-122"/>
              </a:rPr>
              <a:t>（如动物的</a:t>
            </a:r>
            <a:r>
              <a:rPr lang="zh-CN" sz="2800" smtClean="0">
                <a:ln>
                  <a:noFill/>
                </a:ln>
                <a:solidFill>
                  <a:schemeClr val="tx1"/>
                </a:solidFill>
                <a:effectLst/>
                <a:latin typeface="微软雅黑" panose="020B0503020204020204" charset="-122"/>
                <a:ea typeface="微软雅黑" panose="020B0503020204020204" charset="-122"/>
                <a:cs typeface="微软雅黑" panose="020B0503020204020204" charset="-122"/>
                <a:sym typeface="宋体" panose="02010600030101010101" pitchFamily="2" charset="-122"/>
              </a:rPr>
              <a:t>眼</a:t>
            </a:r>
            <a:r>
              <a:rPr kumimoji="0" lang="zh-CN" sz="2800" u="none" strike="noStrike" cap="none" normalizeH="0" baseline="0" smtClean="0">
                <a:ln>
                  <a:noFill/>
                </a:ln>
                <a:solidFill>
                  <a:schemeClr val="tx1"/>
                </a:solidFill>
                <a:effectLst/>
                <a:latin typeface="微软雅黑" panose="020B0503020204020204" charset="-122"/>
                <a:ea typeface="微软雅黑" panose="020B0503020204020204" charset="-122"/>
                <a:cs typeface="微软雅黑" panose="020B0503020204020204" charset="-122"/>
              </a:rPr>
              <a:t>、鼻、</a:t>
            </a:r>
            <a:r>
              <a:rPr lang="zh-CN" sz="2800" smtClean="0">
                <a:ln>
                  <a:noFill/>
                </a:ln>
                <a:solidFill>
                  <a:schemeClr val="tx1"/>
                </a:solidFill>
                <a:effectLst/>
                <a:latin typeface="微软雅黑" panose="020B0503020204020204" charset="-122"/>
                <a:ea typeface="微软雅黑" panose="020B0503020204020204" charset="-122"/>
                <a:cs typeface="微软雅黑" panose="020B0503020204020204" charset="-122"/>
                <a:sym typeface="宋体" panose="02010600030101010101" pitchFamily="2" charset="-122"/>
              </a:rPr>
              <a:t>耳、</a:t>
            </a:r>
            <a:r>
              <a:rPr kumimoji="0" lang="zh-CN" sz="2800" u="none" strike="noStrike" cap="none" normalizeH="0" baseline="0" smtClean="0">
                <a:ln>
                  <a:noFill/>
                </a:ln>
                <a:solidFill>
                  <a:schemeClr val="tx1"/>
                </a:solidFill>
                <a:effectLst/>
                <a:latin typeface="微软雅黑" panose="020B0503020204020204" charset="-122"/>
                <a:ea typeface="微软雅黑" panose="020B0503020204020204" charset="-122"/>
                <a:cs typeface="微软雅黑" panose="020B0503020204020204" charset="-122"/>
              </a:rPr>
              <a:t>皮肤；植物的叶、芽以及细胞中的特殊物质如</a:t>
            </a:r>
            <a:r>
              <a:rPr lang="zh-CN" sz="2800" smtClean="0">
                <a:ln>
                  <a:noFill/>
                </a:ln>
                <a:solidFill>
                  <a:schemeClr val="tx1"/>
                </a:solidFill>
                <a:effectLst/>
                <a:latin typeface="微软雅黑" panose="020B0503020204020204" charset="-122"/>
                <a:ea typeface="微软雅黑" panose="020B0503020204020204" charset="-122"/>
                <a:cs typeface="微软雅黑" panose="020B0503020204020204" charset="-122"/>
                <a:sym typeface="宋体" panose="02010600030101010101" pitchFamily="2" charset="-122"/>
              </a:rPr>
              <a:t>光敏色素</a:t>
            </a:r>
            <a:r>
              <a:rPr kumimoji="0" lang="zh-CN" sz="2800" u="none" strike="noStrike" cap="none" normalizeH="0" baseline="0" smtClean="0">
                <a:ln>
                  <a:noFill/>
                </a:ln>
                <a:solidFill>
                  <a:schemeClr val="tx1"/>
                </a:solidFill>
                <a:effectLst/>
                <a:latin typeface="微软雅黑" panose="020B0503020204020204" charset="-122"/>
                <a:ea typeface="微软雅黑" panose="020B0503020204020204" charset="-122"/>
                <a:cs typeface="微软雅黑" panose="020B0503020204020204" charset="-122"/>
              </a:rPr>
              <a:t>等）</a:t>
            </a:r>
            <a:endParaRPr kumimoji="0" lang="zh-CN" sz="2800" u="none" strike="noStrike" cap="none" normalizeH="0" baseline="0" smtClean="0">
              <a:ln>
                <a:noFill/>
              </a:ln>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3"/>
            </p:custDataLst>
          </p:nvPr>
        </p:nvSpPr>
        <p:spPr>
          <a:xfrm>
            <a:off x="400685" y="1574165"/>
            <a:ext cx="2535555" cy="521970"/>
          </a:xfrm>
          <a:prstGeom prst="rect">
            <a:avLst/>
          </a:prstGeom>
          <a:noFill/>
        </p:spPr>
        <p:txBody>
          <a:bodyPr wrap="none" rtlCol="0" anchor="t">
            <a:spAutoFit/>
          </a:bodyPr>
          <a:p>
            <a:pPr algn="l"/>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r>
              <a:rPr lang="en-US" alt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1</a:t>
            </a:r>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r>
              <a:rPr lang="zh-CN" altLang="en-US" sz="2800" b="1">
                <a:solidFill>
                  <a:srgbClr val="FF0000"/>
                </a:solidFill>
                <a:latin typeface="微软雅黑" panose="020B0503020204020204" charset="-122"/>
                <a:ea typeface="微软雅黑" panose="020B0503020204020204" charset="-122"/>
                <a:sym typeface="+mn-ea"/>
              </a:rPr>
              <a:t>信息源：</a:t>
            </a:r>
            <a:endParaRPr lang="zh-CN" altLang="en-US">
              <a:latin typeface="微软雅黑" panose="020B0503020204020204" charset="-122"/>
              <a:ea typeface="微软雅黑" panose="020B0503020204020204" charset="-122"/>
            </a:endParaRPr>
          </a:p>
        </p:txBody>
      </p:sp>
      <p:sp>
        <p:nvSpPr>
          <p:cNvPr id="3" name="文本框 2"/>
          <p:cNvSpPr txBox="1"/>
          <p:nvPr>
            <p:custDataLst>
              <p:tags r:id="rId4"/>
            </p:custDataLst>
          </p:nvPr>
        </p:nvSpPr>
        <p:spPr>
          <a:xfrm>
            <a:off x="2760345" y="1593215"/>
            <a:ext cx="3027680" cy="521970"/>
          </a:xfrm>
          <a:prstGeom prst="rect">
            <a:avLst/>
          </a:prstGeom>
          <a:noFill/>
        </p:spPr>
        <p:txBody>
          <a:bodyPr wrap="none" rtlCol="0" anchor="t">
            <a:spAutoFit/>
          </a:bodyPr>
          <a:p>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信息产生的部位；</a:t>
            </a:r>
            <a:endPar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16" name="文本框 15"/>
          <p:cNvSpPr txBox="1"/>
          <p:nvPr>
            <p:custDataLst>
              <p:tags r:id="rId5"/>
            </p:custDataLst>
          </p:nvPr>
        </p:nvSpPr>
        <p:spPr>
          <a:xfrm>
            <a:off x="5406390" y="1619885"/>
            <a:ext cx="4150995" cy="521970"/>
          </a:xfrm>
          <a:prstGeom prst="rect">
            <a:avLst/>
          </a:prstGeom>
          <a:noFill/>
        </p:spPr>
        <p:txBody>
          <a:bodyPr wrap="square" rtlCol="0">
            <a:spAutoFit/>
          </a:bodyPr>
          <a:p>
            <a:r>
              <a:rPr lang="zh-CN" altLang="en-US" sz="2800" b="1">
                <a:solidFill>
                  <a:srgbClr val="1313E4"/>
                </a:solidFill>
                <a:latin typeface="微软雅黑" panose="020B0503020204020204" charset="-122"/>
                <a:ea typeface="微软雅黑" panose="020B0503020204020204" charset="-122"/>
              </a:rPr>
              <a:t>（来自生物或非生物环境）</a:t>
            </a:r>
            <a:endParaRPr lang="zh-CN" altLang="en-US" sz="2800" b="1">
              <a:solidFill>
                <a:srgbClr val="1313E4"/>
              </a:solidFill>
              <a:latin typeface="微软雅黑" panose="020B0503020204020204" charset="-122"/>
              <a:ea typeface="微软雅黑" panose="020B0503020204020204" charset="-122"/>
            </a:endParaRPr>
          </a:p>
        </p:txBody>
      </p:sp>
      <p:sp>
        <p:nvSpPr>
          <p:cNvPr id="8" name="文本框 7"/>
          <p:cNvSpPr txBox="1"/>
          <p:nvPr>
            <p:custDataLst>
              <p:tags r:id="rId6"/>
            </p:custDataLst>
          </p:nvPr>
        </p:nvSpPr>
        <p:spPr>
          <a:xfrm>
            <a:off x="400685" y="2294255"/>
            <a:ext cx="2179955" cy="521970"/>
          </a:xfrm>
          <a:prstGeom prst="rect">
            <a:avLst/>
          </a:prstGeom>
          <a:noFill/>
        </p:spPr>
        <p:txBody>
          <a:bodyPr wrap="none" rtlCol="0" anchor="t">
            <a:spAutoFit/>
          </a:bodyPr>
          <a:p>
            <a:pPr algn="l"/>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r>
              <a:rPr lang="en-US" alt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2</a:t>
            </a:r>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r>
              <a:rPr lang="zh-CN" altLang="en-US" sz="2800" b="1">
                <a:solidFill>
                  <a:srgbClr val="FF0000"/>
                </a:solidFill>
                <a:latin typeface="微软雅黑" panose="020B0503020204020204" charset="-122"/>
                <a:ea typeface="微软雅黑" panose="020B0503020204020204" charset="-122"/>
                <a:sym typeface="+mn-ea"/>
              </a:rPr>
              <a:t>信道：</a:t>
            </a:r>
            <a:endParaRPr lang="zh-CN" altLang="en-US">
              <a:latin typeface="微软雅黑" panose="020B0503020204020204" charset="-122"/>
              <a:ea typeface="微软雅黑" panose="020B0503020204020204" charset="-122"/>
            </a:endParaRPr>
          </a:p>
        </p:txBody>
      </p:sp>
      <p:sp>
        <p:nvSpPr>
          <p:cNvPr id="9" name="文本框 8"/>
          <p:cNvSpPr txBox="1"/>
          <p:nvPr>
            <p:custDataLst>
              <p:tags r:id="rId7"/>
            </p:custDataLst>
          </p:nvPr>
        </p:nvSpPr>
        <p:spPr>
          <a:xfrm>
            <a:off x="2376805" y="2295525"/>
            <a:ext cx="2672080" cy="521970"/>
          </a:xfrm>
          <a:prstGeom prst="rect">
            <a:avLst/>
          </a:prstGeom>
          <a:noFill/>
        </p:spPr>
        <p:txBody>
          <a:bodyPr wrap="none" rtlCol="0" anchor="t">
            <a:spAutoFit/>
          </a:bodyPr>
          <a:p>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信息传播的媒介</a:t>
            </a:r>
            <a:endPar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17" name="文本框 16"/>
          <p:cNvSpPr txBox="1"/>
          <p:nvPr>
            <p:custDataLst>
              <p:tags r:id="rId8"/>
            </p:custDataLst>
          </p:nvPr>
        </p:nvSpPr>
        <p:spPr>
          <a:xfrm>
            <a:off x="4779010" y="2304415"/>
            <a:ext cx="4772660" cy="521970"/>
          </a:xfrm>
          <a:prstGeom prst="rect">
            <a:avLst/>
          </a:prstGeom>
          <a:noFill/>
        </p:spPr>
        <p:txBody>
          <a:bodyPr wrap="square" rtlCol="0">
            <a:spAutoFit/>
          </a:bodyPr>
          <a:p>
            <a:r>
              <a:rPr lang="zh-CN" altLang="en-US" sz="2800" b="1">
                <a:solidFill>
                  <a:srgbClr val="1313E4"/>
                </a:solidFill>
                <a:latin typeface="微软雅黑" panose="020B0503020204020204" charset="-122"/>
                <a:ea typeface="微软雅黑" panose="020B0503020204020204" charset="-122"/>
              </a:rPr>
              <a:t>（空气、水以及其他介质等）</a:t>
            </a:r>
            <a:endParaRPr lang="zh-CN" altLang="en-US" sz="2800" b="1">
              <a:solidFill>
                <a:srgbClr val="1313E4"/>
              </a:solidFill>
              <a:latin typeface="微软雅黑" panose="020B0503020204020204" charset="-122"/>
              <a:ea typeface="微软雅黑" panose="020B0503020204020204" charset="-122"/>
            </a:endParaRPr>
          </a:p>
        </p:txBody>
      </p:sp>
      <p:sp>
        <p:nvSpPr>
          <p:cNvPr id="11" name="文本框 10"/>
          <p:cNvSpPr txBox="1"/>
          <p:nvPr>
            <p:custDataLst>
              <p:tags r:id="rId9"/>
            </p:custDataLst>
          </p:nvPr>
        </p:nvSpPr>
        <p:spPr>
          <a:xfrm>
            <a:off x="400685" y="3014345"/>
            <a:ext cx="2891155" cy="521970"/>
          </a:xfrm>
          <a:prstGeom prst="rect">
            <a:avLst/>
          </a:prstGeom>
          <a:noFill/>
        </p:spPr>
        <p:txBody>
          <a:bodyPr wrap="none" rtlCol="0" anchor="t">
            <a:spAutoFit/>
          </a:bodyPr>
          <a:p>
            <a:pPr algn="l"/>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r>
              <a:rPr lang="en-US" alt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3</a:t>
            </a:r>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r>
              <a:rPr lang="zh-CN" altLang="en-US" sz="2800" b="1">
                <a:solidFill>
                  <a:srgbClr val="FF0000"/>
                </a:solidFill>
                <a:latin typeface="微软雅黑" panose="020B0503020204020204" charset="-122"/>
                <a:ea typeface="微软雅黑" panose="020B0503020204020204" charset="-122"/>
                <a:sym typeface="+mn-ea"/>
              </a:rPr>
              <a:t>信息受体：</a:t>
            </a:r>
            <a:endParaRPr lang="zh-CN" altLang="en-US">
              <a:latin typeface="微软雅黑" panose="020B0503020204020204" charset="-122"/>
              <a:ea typeface="微软雅黑" panose="020B0503020204020204" charset="-122"/>
            </a:endParaRPr>
          </a:p>
        </p:txBody>
      </p:sp>
      <p:sp>
        <p:nvSpPr>
          <p:cNvPr id="12" name="文本框 11"/>
          <p:cNvSpPr txBox="1"/>
          <p:nvPr>
            <p:custDataLst>
              <p:tags r:id="rId10"/>
            </p:custDataLst>
          </p:nvPr>
        </p:nvSpPr>
        <p:spPr>
          <a:xfrm>
            <a:off x="3067685" y="3014345"/>
            <a:ext cx="4094480" cy="521970"/>
          </a:xfrm>
          <a:prstGeom prst="rect">
            <a:avLst/>
          </a:prstGeom>
          <a:noFill/>
        </p:spPr>
        <p:txBody>
          <a:bodyPr wrap="none" rtlCol="0" anchor="t">
            <a:spAutoFit/>
          </a:bodyPr>
          <a:p>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信息接收的生物或其部位</a:t>
            </a:r>
            <a:endPar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10" name="矩形 9"/>
          <p:cNvSpPr/>
          <p:nvPr>
            <p:custDataLst>
              <p:tags r:id="rId11"/>
            </p:custDataLst>
          </p:nvPr>
        </p:nvSpPr>
        <p:spPr>
          <a:xfrm>
            <a:off x="1045845" y="188595"/>
            <a:ext cx="4189730"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二、生态系统的信息传递</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3" grpId="0" bldLvl="0" animBg="1"/>
      <p:bldP spid="3" grpId="0"/>
      <p:bldP spid="9"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41"/>
          <p:cNvSpPr>
            <a:spLocks noChangeArrowheads="1"/>
          </p:cNvSpPr>
          <p:nvPr>
            <p:custDataLst>
              <p:tags r:id="rId1"/>
            </p:custDataLst>
          </p:nvPr>
        </p:nvSpPr>
        <p:spPr bwMode="auto">
          <a:xfrm>
            <a:off x="438785" y="2056765"/>
            <a:ext cx="34290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3</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、信息传递的范围</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10" name="内容占位符 2"/>
          <p:cNvSpPr>
            <a:spLocks noGrp="1"/>
          </p:cNvSpPr>
          <p:nvPr>
            <p:custDataLst>
              <p:tags r:id="rId2"/>
            </p:custDataLst>
          </p:nvPr>
        </p:nvSpPr>
        <p:spPr>
          <a:xfrm>
            <a:off x="997585" y="915035"/>
            <a:ext cx="9612630" cy="953135"/>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00000"/>
              </a:lnSpc>
              <a:spcBef>
                <a:spcPts val="400"/>
              </a:spcBef>
              <a:buNone/>
            </a:pPr>
            <a:r>
              <a:rPr lang="zh-CN" b="1">
                <a:latin typeface="楷体" panose="02010609060101010101" charset="-122"/>
                <a:ea typeface="楷体" panose="02010609060101010101" charset="-122"/>
                <a:cs typeface="楷体" panose="02010609060101010101" charset="-122"/>
                <a:sym typeface="黑体" panose="02010609060101010101" charset="-122"/>
              </a:rPr>
              <a:t>思考：</a:t>
            </a:r>
            <a:r>
              <a:rPr lang="zh-CN" altLang="zh-CN" b="1">
                <a:latin typeface="楷体" panose="02010609060101010101" charset="-122"/>
                <a:ea typeface="楷体" panose="02010609060101010101" charset="-122"/>
                <a:cs typeface="楷体" panose="02010609060101010101" charset="-122"/>
                <a:sym typeface="黑体" panose="02010609060101010101" charset="-122"/>
              </a:rPr>
              <a:t>高等动物的神经信息的传递和遗传信息的传递与表达是否属于生态系统的信息传递?</a:t>
            </a:r>
            <a:endParaRPr lang="en-US" altLang="zh-CN" b="1">
              <a:latin typeface="楷体" panose="02010609060101010101" charset="-122"/>
              <a:ea typeface="楷体" panose="02010609060101010101" charset="-122"/>
              <a:cs typeface="楷体" panose="02010609060101010101" charset="-122"/>
              <a:sym typeface="黑体" panose="02010609060101010101" charset="-122"/>
            </a:endParaRPr>
          </a:p>
        </p:txBody>
      </p:sp>
      <p:sp>
        <p:nvSpPr>
          <p:cNvPr id="35" name="内容占位符 2"/>
          <p:cNvSpPr>
            <a:spLocks noGrp="1"/>
          </p:cNvSpPr>
          <p:nvPr>
            <p:custDataLst>
              <p:tags r:id="rId3"/>
            </p:custDataLst>
          </p:nvPr>
        </p:nvSpPr>
        <p:spPr>
          <a:xfrm>
            <a:off x="758825" y="2832100"/>
            <a:ext cx="10548620" cy="52197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b="1">
                <a:solidFill>
                  <a:schemeClr val="tx1"/>
                </a:solidFill>
                <a:latin typeface="微软雅黑" panose="020B0503020204020204" charset="-122"/>
                <a:ea typeface="微软雅黑" panose="020B0503020204020204" charset="-122"/>
                <a:cs typeface="微软雅黑" panose="020B0503020204020204" charset="-122"/>
                <a:sym typeface="华文楷体" panose="02010600040101010101" charset="-122"/>
              </a:rPr>
              <a:t>信息传递的范围是</a:t>
            </a:r>
            <a:r>
              <a:rPr lang="zh-CN" altLang="en-US" b="1" u="sng">
                <a:solidFill>
                  <a:schemeClr val="tx1"/>
                </a:solidFill>
                <a:latin typeface="微软雅黑" panose="020B0503020204020204" charset="-122"/>
                <a:ea typeface="微软雅黑" panose="020B0503020204020204" charset="-122"/>
                <a:cs typeface="微软雅黑" panose="020B0503020204020204" charset="-122"/>
                <a:sym typeface="华文楷体" panose="02010600040101010101" charset="-122"/>
              </a:rPr>
              <a:t> </a:t>
            </a:r>
            <a:r>
              <a:rPr lang="en-US" altLang="zh-CN" b="1" u="sng">
                <a:solidFill>
                  <a:schemeClr val="tx1"/>
                </a:solidFill>
                <a:latin typeface="微软雅黑" panose="020B0503020204020204" charset="-122"/>
                <a:ea typeface="微软雅黑" panose="020B0503020204020204" charset="-122"/>
                <a:cs typeface="微软雅黑" panose="020B0503020204020204" charset="-122"/>
                <a:sym typeface="华文楷体" panose="02010600040101010101" charset="-122"/>
              </a:rPr>
              <a:t>                                                                 </a:t>
            </a:r>
            <a:r>
              <a:rPr lang="zh-CN" altLang="en-US" b="1">
                <a:solidFill>
                  <a:schemeClr val="tx1"/>
                </a:solidFill>
                <a:latin typeface="微软雅黑" panose="020B0503020204020204" charset="-122"/>
                <a:ea typeface="微软雅黑" panose="020B0503020204020204" charset="-122"/>
                <a:cs typeface="微软雅黑" panose="020B0503020204020204" charset="-122"/>
                <a:sym typeface="华文楷体" panose="02010600040101010101" charset="-122"/>
              </a:rPr>
              <a:t>。</a:t>
            </a:r>
            <a:endParaRPr lang="zh-CN" altLang="en-US" b="1">
              <a:solidFill>
                <a:schemeClr val="tx1"/>
              </a:solidFill>
              <a:latin typeface="微软雅黑" panose="020B0503020204020204" charset="-122"/>
              <a:ea typeface="微软雅黑" panose="020B0503020204020204" charset="-122"/>
              <a:cs typeface="微软雅黑" panose="020B0503020204020204" charset="-122"/>
              <a:sym typeface="华文楷体" panose="02010600040101010101" charset="-122"/>
            </a:endParaRPr>
          </a:p>
        </p:txBody>
      </p:sp>
      <p:sp>
        <p:nvSpPr>
          <p:cNvPr id="36" name="文本框 35"/>
          <p:cNvSpPr txBox="1"/>
          <p:nvPr/>
        </p:nvSpPr>
        <p:spPr>
          <a:xfrm>
            <a:off x="3867785" y="2773680"/>
            <a:ext cx="6758940" cy="521970"/>
          </a:xfrm>
          <a:prstGeom prst="rect">
            <a:avLst/>
          </a:prstGeom>
          <a:noFill/>
        </p:spPr>
        <p:txBody>
          <a:bodyPr wrap="square" rtlCol="0">
            <a:spAutoFit/>
          </a:bodyPr>
          <a:p>
            <a:r>
              <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华文楷体" panose="02010600040101010101" charset="-122"/>
              </a:rPr>
              <a:t>生物与生物之间、生物与非生物环境之间</a:t>
            </a:r>
            <a:endPar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华文楷体" panose="02010600040101010101" charset="-122"/>
            </a:endParaRPr>
          </a:p>
        </p:txBody>
      </p:sp>
      <p:sp>
        <p:nvSpPr>
          <p:cNvPr id="67" name="文本框 72"/>
          <p:cNvSpPr txBox="1"/>
          <p:nvPr>
            <p:custDataLst>
              <p:tags r:id="rId4"/>
            </p:custDataLst>
          </p:nvPr>
        </p:nvSpPr>
        <p:spPr>
          <a:xfrm>
            <a:off x="3860165" y="3521075"/>
            <a:ext cx="6163945" cy="521970"/>
          </a:xfrm>
          <a:prstGeom prst="rect">
            <a:avLst/>
          </a:prstGeom>
          <a:noFill/>
        </p:spPr>
        <p:txBody>
          <a:bodyPr wrap="square" rtlCol="0">
            <a:spAutoFit/>
          </a:bodyPr>
          <a:p>
            <a:r>
              <a:rPr lang="zh-CN" altLang="en-US" sz="2800" b="1">
                <a:solidFill>
                  <a:srgbClr val="1325D2"/>
                </a:solidFill>
                <a:latin typeface="微软雅黑" panose="020B0503020204020204" charset="-122"/>
                <a:ea typeface="微软雅黑" panose="020B0503020204020204" charset="-122"/>
              </a:rPr>
              <a:t>不包括细胞内及细胞之间的信息传递。</a:t>
            </a:r>
            <a:endParaRPr lang="zh-CN" altLang="en-US" sz="2800" b="1">
              <a:solidFill>
                <a:srgbClr val="1325D2"/>
              </a:solidFill>
              <a:latin typeface="微软雅黑" panose="020B0503020204020204" charset="-122"/>
              <a:ea typeface="微软雅黑" panose="020B0503020204020204" charset="-122"/>
            </a:endParaRPr>
          </a:p>
        </p:txBody>
      </p:sp>
      <p:sp>
        <p:nvSpPr>
          <p:cNvPr id="2" name="矩形 1"/>
          <p:cNvSpPr/>
          <p:nvPr>
            <p:custDataLst>
              <p:tags r:id="rId5"/>
            </p:custDataLst>
          </p:nvPr>
        </p:nvSpPr>
        <p:spPr>
          <a:xfrm>
            <a:off x="1045845" y="188595"/>
            <a:ext cx="4189730"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二、生态系统的信息传递</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7"/>
                                        </p:tgtEl>
                                        <p:attrNameLst>
                                          <p:attrName>style.visibility</p:attrName>
                                        </p:attrNameLst>
                                      </p:cBhvr>
                                      <p:to>
                                        <p:strVal val="visible"/>
                                      </p:to>
                                    </p:set>
                                    <p:animEffect transition="in" filter="fade">
                                      <p:cBhvr>
                                        <p:cTn id="20"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67"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 name="图片 10" descr="微信图片_20210414101403"/>
          <p:cNvPicPr>
            <a:picLocks noChangeAspect="1"/>
          </p:cNvPicPr>
          <p:nvPr>
            <p:custDataLst>
              <p:tags r:id="rId1"/>
            </p:custDataLst>
          </p:nvPr>
        </p:nvPicPr>
        <p:blipFill>
          <a:blip r:embed="rId2"/>
          <a:stretch>
            <a:fillRect/>
          </a:stretch>
        </p:blipFill>
        <p:spPr>
          <a:xfrm>
            <a:off x="7031990" y="2513965"/>
            <a:ext cx="3846195" cy="2411730"/>
          </a:xfrm>
          <a:prstGeom prst="rect">
            <a:avLst/>
          </a:prstGeom>
        </p:spPr>
      </p:pic>
      <p:cxnSp>
        <p:nvCxnSpPr>
          <p:cNvPr id="8" name="直接连接符 7"/>
          <p:cNvCxnSpPr/>
          <p:nvPr>
            <p:custDataLst>
              <p:tags r:id="rId3"/>
            </p:custDataLst>
          </p:nvPr>
        </p:nvCxnSpPr>
        <p:spPr>
          <a:xfrm>
            <a:off x="5963285" y="1546225"/>
            <a:ext cx="10795" cy="3515995"/>
          </a:xfrm>
          <a:prstGeom prst="line">
            <a:avLst/>
          </a:prstGeom>
          <a:ln w="63500" cmpd="sng">
            <a:solidFill>
              <a:schemeClr val="accent3">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3" name="PA-文本框 3"/>
          <p:cNvSpPr txBox="1"/>
          <p:nvPr>
            <p:custDataLst>
              <p:tags r:id="rId4"/>
            </p:custDataLst>
          </p:nvPr>
        </p:nvSpPr>
        <p:spPr>
          <a:xfrm>
            <a:off x="282575" y="1355725"/>
            <a:ext cx="5690870" cy="1791970"/>
          </a:xfrm>
          <a:prstGeom prst="rect">
            <a:avLst/>
          </a:prstGeom>
          <a:noFill/>
        </p:spPr>
        <p:txBody>
          <a:bodyPr vert="horz" wrap="square" rtlCol="0" anchor="t">
            <a:noAutofit/>
          </a:bodyPr>
          <a:p>
            <a:pPr lvl="0" algn="l">
              <a:lnSpc>
                <a:spcPct val="100000"/>
              </a:lnSpc>
              <a:spcAft>
                <a:spcPts val="800"/>
              </a:spcAft>
              <a:buClrTx/>
              <a:buSzTx/>
              <a:buFontTx/>
              <a:defRPr/>
            </a:pPr>
            <a:r>
              <a:rPr lang="zh-CN" altLang="en-US" sz="2800" b="1" smtClean="0">
                <a:solidFill>
                  <a:srgbClr val="FF0000"/>
                </a:solidFill>
                <a:latin typeface="楷体" panose="02010609060101010101" charset="-122"/>
                <a:ea typeface="楷体" panose="02010609060101010101" charset="-122"/>
                <a:cs typeface="楷体" panose="02010609060101010101" charset="-122"/>
                <a:sym typeface="+mn-ea"/>
              </a:rPr>
              <a:t>资料1：</a:t>
            </a:r>
            <a:r>
              <a:rPr lang="zh-CN" altLang="en-US" sz="2800" b="1" smtClean="0">
                <a:solidFill>
                  <a:sysClr val="windowText" lastClr="000000"/>
                </a:solidFill>
                <a:latin typeface="楷体" panose="02010609060101010101" charset="-122"/>
                <a:ea typeface="楷体" panose="02010609060101010101" charset="-122"/>
                <a:cs typeface="楷体" panose="02010609060101010101" charset="-122"/>
                <a:sym typeface="+mn-ea"/>
              </a:rPr>
              <a:t>海豚进行捕食、探路、定位和躲避天敌等行为几乎都依赖于超声波，他们可使用频率超过</a:t>
            </a:r>
            <a:r>
              <a:rPr lang="en-US" altLang="zh-CN" sz="2800" b="1" smtClean="0">
                <a:solidFill>
                  <a:sysClr val="windowText" lastClr="000000"/>
                </a:solidFill>
                <a:latin typeface="楷体" panose="02010609060101010101" charset="-122"/>
                <a:ea typeface="楷体" panose="02010609060101010101" charset="-122"/>
                <a:cs typeface="楷体" panose="02010609060101010101" charset="-122"/>
                <a:sym typeface="+mn-ea"/>
              </a:rPr>
              <a:t>100KHz</a:t>
            </a:r>
            <a:r>
              <a:rPr lang="zh-CN" altLang="en-US" sz="2800" b="1" smtClean="0">
                <a:solidFill>
                  <a:sysClr val="windowText" lastClr="000000"/>
                </a:solidFill>
                <a:latin typeface="楷体" panose="02010609060101010101" charset="-122"/>
                <a:ea typeface="楷体" panose="02010609060101010101" charset="-122"/>
                <a:cs typeface="楷体" panose="02010609060101010101" charset="-122"/>
                <a:sym typeface="+mn-ea"/>
              </a:rPr>
              <a:t>的超声波进行</a:t>
            </a:r>
            <a:r>
              <a:rPr lang="en-US" altLang="zh-CN" sz="2800" b="1" smtClean="0">
                <a:solidFill>
                  <a:sysClr val="windowText" lastClr="000000"/>
                </a:solidFill>
                <a:latin typeface="楷体" panose="02010609060101010101" charset="-122"/>
                <a:ea typeface="楷体" panose="02010609060101010101" charset="-122"/>
                <a:cs typeface="楷体" panose="02010609060101010101" charset="-122"/>
                <a:sym typeface="+mn-ea"/>
              </a:rPr>
              <a:t>“</a:t>
            </a:r>
            <a:r>
              <a:rPr lang="zh-CN" altLang="en-US" sz="2800" b="1" smtClean="0">
                <a:solidFill>
                  <a:sysClr val="windowText" lastClr="000000"/>
                </a:solidFill>
                <a:latin typeface="楷体" panose="02010609060101010101" charset="-122"/>
                <a:ea typeface="楷体" panose="02010609060101010101" charset="-122"/>
                <a:cs typeface="楷体" panose="02010609060101010101" charset="-122"/>
                <a:sym typeface="+mn-ea"/>
              </a:rPr>
              <a:t>回声定位</a:t>
            </a:r>
            <a:r>
              <a:rPr lang="en-US" altLang="zh-CN" sz="2800" b="1" smtClean="0">
                <a:solidFill>
                  <a:sysClr val="windowText" lastClr="000000"/>
                </a:solidFill>
                <a:latin typeface="楷体" panose="02010609060101010101" charset="-122"/>
                <a:ea typeface="楷体" panose="02010609060101010101" charset="-122"/>
                <a:cs typeface="楷体" panose="02010609060101010101" charset="-122"/>
                <a:sym typeface="+mn-ea"/>
              </a:rPr>
              <a:t>”</a:t>
            </a:r>
            <a:r>
              <a:rPr lang="zh-CN" altLang="en-US" sz="2800" b="1" smtClean="0">
                <a:solidFill>
                  <a:sysClr val="windowText" lastClr="000000"/>
                </a:solidFill>
                <a:latin typeface="楷体" panose="02010609060101010101" charset="-122"/>
                <a:ea typeface="楷体" panose="02010609060101010101" charset="-122"/>
                <a:cs typeface="楷体" panose="02010609060101010101" charset="-122"/>
                <a:sym typeface="+mn-ea"/>
              </a:rPr>
              <a:t>。</a:t>
            </a:r>
            <a:endParaRPr lang="zh-CN" altLang="en-US" sz="2800" b="1" smtClean="0">
              <a:solidFill>
                <a:sysClr val="windowText" lastClr="000000"/>
              </a:solidFill>
              <a:latin typeface="楷体" panose="02010609060101010101" charset="-122"/>
              <a:ea typeface="楷体" panose="02010609060101010101" charset="-122"/>
              <a:cs typeface="楷体" panose="02010609060101010101" charset="-122"/>
              <a:sym typeface="+mn-ea"/>
            </a:endParaRPr>
          </a:p>
        </p:txBody>
      </p:sp>
      <p:pic>
        <p:nvPicPr>
          <p:cNvPr id="5" name="图片 4" descr="微信图片_20210414084407"/>
          <p:cNvPicPr>
            <a:picLocks noChangeAspect="1"/>
          </p:cNvPicPr>
          <p:nvPr>
            <p:custDataLst>
              <p:tags r:id="rId5"/>
            </p:custDataLst>
          </p:nvPr>
        </p:nvPicPr>
        <p:blipFill>
          <a:blip r:embed="rId6"/>
          <a:srcRect t="15889"/>
          <a:stretch>
            <a:fillRect/>
          </a:stretch>
        </p:blipFill>
        <p:spPr>
          <a:xfrm>
            <a:off x="848995" y="3166110"/>
            <a:ext cx="4723765" cy="1670685"/>
          </a:xfrm>
          <a:prstGeom prst="rect">
            <a:avLst/>
          </a:prstGeom>
        </p:spPr>
      </p:pic>
      <p:sp>
        <p:nvSpPr>
          <p:cNvPr id="10" name="PA-文本框 3"/>
          <p:cNvSpPr txBox="1"/>
          <p:nvPr>
            <p:custDataLst>
              <p:tags r:id="rId7"/>
            </p:custDataLst>
          </p:nvPr>
        </p:nvSpPr>
        <p:spPr>
          <a:xfrm>
            <a:off x="5973445" y="1349375"/>
            <a:ext cx="6068060" cy="1092200"/>
          </a:xfrm>
          <a:prstGeom prst="rect">
            <a:avLst/>
          </a:prstGeom>
          <a:noFill/>
        </p:spPr>
        <p:txBody>
          <a:bodyPr vert="horz" wrap="square" rtlCol="0" anchor="t">
            <a:noAutofit/>
          </a:bodyPr>
          <a:p>
            <a:pPr lvl="0" algn="l">
              <a:lnSpc>
                <a:spcPct val="100000"/>
              </a:lnSpc>
              <a:spcAft>
                <a:spcPts val="800"/>
              </a:spcAft>
              <a:buClrTx/>
              <a:buSzTx/>
              <a:buFontTx/>
              <a:defRPr/>
            </a:pPr>
            <a:r>
              <a:rPr lang="zh-CN" altLang="en-US" sz="2800" b="1" smtClean="0">
                <a:solidFill>
                  <a:srgbClr val="FF0000"/>
                </a:solidFill>
                <a:latin typeface="楷体" panose="02010609060101010101" charset="-122"/>
                <a:ea typeface="楷体" panose="02010609060101010101" charset="-122"/>
                <a:cs typeface="楷体" panose="02010609060101010101" charset="-122"/>
                <a:sym typeface="+mn-ea"/>
              </a:rPr>
              <a:t>资料</a:t>
            </a:r>
            <a:r>
              <a:rPr lang="en-US" altLang="zh-CN" sz="2800" b="1" smtClean="0">
                <a:solidFill>
                  <a:srgbClr val="FF0000"/>
                </a:solidFill>
                <a:latin typeface="楷体" panose="02010609060101010101" charset="-122"/>
                <a:ea typeface="楷体" panose="02010609060101010101" charset="-122"/>
                <a:cs typeface="楷体" panose="02010609060101010101" charset="-122"/>
                <a:sym typeface="+mn-ea"/>
              </a:rPr>
              <a:t>2</a:t>
            </a:r>
            <a:r>
              <a:rPr lang="zh-CN" altLang="en-US" sz="2800" b="1" smtClean="0">
                <a:solidFill>
                  <a:srgbClr val="FF0000"/>
                </a:solidFill>
                <a:latin typeface="楷体" panose="02010609060101010101" charset="-122"/>
                <a:ea typeface="楷体" panose="02010609060101010101" charset="-122"/>
                <a:cs typeface="楷体" panose="02010609060101010101" charset="-122"/>
                <a:sym typeface="+mn-ea"/>
              </a:rPr>
              <a:t>：</a:t>
            </a:r>
            <a:r>
              <a:rPr lang="zh-CN" altLang="en-US" sz="2800" b="1" smtClean="0">
                <a:solidFill>
                  <a:sysClr val="windowText" lastClr="000000"/>
                </a:solidFill>
                <a:latin typeface="楷体" panose="02010609060101010101" charset="-122"/>
                <a:ea typeface="楷体" panose="02010609060101010101" charset="-122"/>
                <a:cs typeface="楷体" panose="02010609060101010101" charset="-122"/>
                <a:sym typeface="+mn-ea"/>
              </a:rPr>
              <a:t>有些植物像莴苣伽烟草的种子，必须接受某种波长的光信息才能萌发生长。</a:t>
            </a:r>
            <a:endParaRPr lang="zh-CN" altLang="en-US" sz="2800" b="1" smtClean="0">
              <a:solidFill>
                <a:sysClr val="windowText" lastClr="000000"/>
              </a:solidFill>
              <a:latin typeface="楷体" panose="02010609060101010101" charset="-122"/>
              <a:ea typeface="楷体" panose="02010609060101010101" charset="-122"/>
              <a:cs typeface="楷体" panose="02010609060101010101" charset="-122"/>
              <a:sym typeface="+mn-ea"/>
            </a:endParaRPr>
          </a:p>
        </p:txBody>
      </p:sp>
      <p:sp>
        <p:nvSpPr>
          <p:cNvPr id="6" name="文本框 5"/>
          <p:cNvSpPr txBox="1"/>
          <p:nvPr>
            <p:custDataLst>
              <p:tags r:id="rId8"/>
            </p:custDataLst>
          </p:nvPr>
        </p:nvSpPr>
        <p:spPr>
          <a:xfrm rot="16200000">
            <a:off x="6169025" y="3131820"/>
            <a:ext cx="1332230" cy="398780"/>
          </a:xfrm>
          <a:prstGeom prst="rect">
            <a:avLst/>
          </a:prstGeom>
          <a:noFill/>
        </p:spPr>
        <p:txBody>
          <a:bodyPr wrap="none" rtlCol="0" anchor="t">
            <a:spAutoFit/>
          </a:bodyPr>
          <a:p>
            <a:r>
              <a:rPr lang="zh-CN" altLang="en-US" sz="2000" b="1">
                <a:latin typeface="楷体" panose="02010609060101010101" charset="-122"/>
                <a:ea typeface="楷体" panose="02010609060101010101" charset="-122"/>
                <a:cs typeface="楷体" panose="02010609060101010101" charset="-122"/>
                <a:sym typeface="+mn-ea"/>
              </a:rPr>
              <a:t>萌发率/％</a:t>
            </a:r>
            <a:endParaRPr lang="zh-CN" altLang="en-US" sz="2000" b="1" smtClean="0">
              <a:solidFill>
                <a:sysClr val="windowText" lastClr="000000"/>
              </a:solidFill>
              <a:latin typeface="楷体" panose="02010609060101010101" charset="-122"/>
              <a:ea typeface="楷体" panose="02010609060101010101" charset="-122"/>
              <a:cs typeface="楷体" panose="02010609060101010101" charset="-122"/>
              <a:sym typeface="+mn-ea"/>
            </a:endParaRPr>
          </a:p>
        </p:txBody>
      </p:sp>
      <p:sp>
        <p:nvSpPr>
          <p:cNvPr id="12" name="文本框 11"/>
          <p:cNvSpPr txBox="1"/>
          <p:nvPr>
            <p:custDataLst>
              <p:tags r:id="rId9"/>
            </p:custDataLst>
          </p:nvPr>
        </p:nvSpPr>
        <p:spPr>
          <a:xfrm>
            <a:off x="10812780" y="4535170"/>
            <a:ext cx="1078230" cy="398780"/>
          </a:xfrm>
          <a:prstGeom prst="rect">
            <a:avLst/>
          </a:prstGeom>
          <a:noFill/>
        </p:spPr>
        <p:txBody>
          <a:bodyPr wrap="none" rtlCol="0" anchor="t">
            <a:spAutoFit/>
          </a:bodyPr>
          <a:p>
            <a:r>
              <a:rPr lang="zh-CN" altLang="en-US" sz="2000" b="1" smtClean="0">
                <a:solidFill>
                  <a:sysClr val="windowText" lastClr="000000"/>
                </a:solidFill>
                <a:latin typeface="楷体" panose="02010609060101010101" charset="-122"/>
                <a:ea typeface="楷体" panose="02010609060101010101" charset="-122"/>
                <a:cs typeface="楷体" panose="02010609060101010101" charset="-122"/>
                <a:sym typeface="+mn-ea"/>
              </a:rPr>
              <a:t>波长</a:t>
            </a:r>
            <a:r>
              <a:rPr lang="en-US" altLang="zh-CN" sz="2000" b="1" smtClean="0">
                <a:solidFill>
                  <a:sysClr val="windowText" lastClr="000000"/>
                </a:solidFill>
                <a:latin typeface="楷体" panose="02010609060101010101" charset="-122"/>
                <a:ea typeface="楷体" panose="02010609060101010101" charset="-122"/>
                <a:cs typeface="楷体" panose="02010609060101010101" charset="-122"/>
                <a:sym typeface="+mn-ea"/>
              </a:rPr>
              <a:t>/nm</a:t>
            </a:r>
            <a:endParaRPr lang="en-US" altLang="zh-CN" sz="2000" b="1" smtClean="0">
              <a:solidFill>
                <a:sysClr val="windowText" lastClr="000000"/>
              </a:solidFill>
              <a:latin typeface="楷体" panose="02010609060101010101" charset="-122"/>
              <a:ea typeface="楷体" panose="02010609060101010101" charset="-122"/>
              <a:cs typeface="楷体" panose="02010609060101010101" charset="-122"/>
              <a:sym typeface="+mn-ea"/>
            </a:endParaRPr>
          </a:p>
        </p:txBody>
      </p:sp>
      <p:sp>
        <p:nvSpPr>
          <p:cNvPr id="16" name="TextBox 4"/>
          <p:cNvSpPr txBox="1"/>
          <p:nvPr>
            <p:custDataLst>
              <p:tags r:id="rId10"/>
            </p:custDataLst>
          </p:nvPr>
        </p:nvSpPr>
        <p:spPr>
          <a:xfrm>
            <a:off x="298450" y="5015865"/>
            <a:ext cx="11591290" cy="521970"/>
          </a:xfrm>
          <a:prstGeom prst="rect">
            <a:avLst/>
          </a:prstGeom>
          <a:noFill/>
          <a:ln w="38100">
            <a:solidFill>
              <a:schemeClr val="accent6">
                <a:lumMod val="50000"/>
              </a:schemeClr>
            </a:solidFill>
          </a:ln>
        </p:spPr>
        <p:txBody>
          <a:bodyPr wrap="square">
            <a:spAutoFit/>
          </a:bodyPr>
          <a:p>
            <a:pPr marR="0" defTabSz="914400" rtl="0">
              <a:buClrTx/>
              <a:buSzTx/>
              <a:buFontTx/>
              <a:defRPr/>
            </a:pPr>
            <a:r>
              <a:rPr kumimoji="0" lang="zh-CN" altLang="en-US" sz="2800" kern="1200" cap="none" spc="0" normalizeH="0" baseline="0" noProof="0">
                <a:solidFill>
                  <a:srgbClr val="FF0000"/>
                </a:solidFill>
                <a:latin typeface="楷体" panose="02010609060101010101" charset="-122"/>
                <a:ea typeface="楷体" panose="02010609060101010101" charset="-122"/>
                <a:cs typeface="楷体" panose="02010609060101010101" charset="-122"/>
              </a:rPr>
              <a:t>讨论</a:t>
            </a:r>
            <a:r>
              <a:rPr kumimoji="0" lang="en-US" altLang="zh-CN" sz="2800" kern="1200" cap="none" spc="0" normalizeH="0" baseline="0" noProof="0">
                <a:solidFill>
                  <a:srgbClr val="FF0000"/>
                </a:solidFill>
                <a:latin typeface="楷体" panose="02010609060101010101" charset="-122"/>
                <a:ea typeface="楷体" panose="02010609060101010101" charset="-122"/>
                <a:cs typeface="楷体" panose="02010609060101010101" charset="-122"/>
              </a:rPr>
              <a:t>1</a:t>
            </a:r>
            <a:r>
              <a:rPr kumimoji="0" lang="zh-CN" altLang="en-US" sz="2800" kern="1200" cap="none" spc="0" normalizeH="0" baseline="0" noProof="0">
                <a:solidFill>
                  <a:srgbClr val="FF0000"/>
                </a:solidFill>
                <a:latin typeface="楷体" panose="02010609060101010101" charset="-122"/>
                <a:ea typeface="楷体" panose="02010609060101010101" charset="-122"/>
                <a:cs typeface="楷体" panose="02010609060101010101" charset="-122"/>
              </a:rPr>
              <a:t>：</a:t>
            </a:r>
            <a:r>
              <a:rPr kumimoji="0" lang="zh-CN" altLang="en-US" sz="2800" kern="1200" cap="none" spc="0" normalizeH="0" baseline="0" noProof="0">
                <a:solidFill>
                  <a:schemeClr val="tx1">
                    <a:lumMod val="50000"/>
                  </a:schemeClr>
                </a:solidFill>
                <a:latin typeface="楷体" panose="02010609060101010101" charset="-122"/>
                <a:ea typeface="楷体" panose="02010609060101010101" charset="-122"/>
                <a:cs typeface="楷体" panose="02010609060101010101" charset="-122"/>
              </a:rPr>
              <a:t>根据资料</a:t>
            </a:r>
            <a:r>
              <a:rPr kumimoji="0" lang="en-US" altLang="zh-CN" sz="2800" kern="1200" cap="none" spc="0" normalizeH="0" baseline="0" noProof="0">
                <a:solidFill>
                  <a:schemeClr val="tx1">
                    <a:lumMod val="50000"/>
                  </a:schemeClr>
                </a:solidFill>
                <a:latin typeface="楷体" panose="02010609060101010101" charset="-122"/>
                <a:ea typeface="楷体" panose="02010609060101010101" charset="-122"/>
                <a:cs typeface="楷体" panose="02010609060101010101" charset="-122"/>
              </a:rPr>
              <a:t>1</a:t>
            </a:r>
            <a:r>
              <a:rPr kumimoji="0" lang="zh-CN" altLang="en-US" sz="2800" kern="1200" cap="none" spc="0" normalizeH="0" baseline="0" noProof="0">
                <a:solidFill>
                  <a:schemeClr val="tx1">
                    <a:lumMod val="50000"/>
                  </a:schemeClr>
                </a:solidFill>
                <a:latin typeface="楷体" panose="02010609060101010101" charset="-122"/>
                <a:ea typeface="楷体" panose="02010609060101010101" charset="-122"/>
                <a:cs typeface="楷体" panose="02010609060101010101" charset="-122"/>
              </a:rPr>
              <a:t>和</a:t>
            </a:r>
            <a:r>
              <a:rPr kumimoji="0" lang="en-US" altLang="zh-CN" sz="2800" kern="1200" cap="none" spc="0" normalizeH="0" baseline="0" noProof="0">
                <a:solidFill>
                  <a:schemeClr val="tx1">
                    <a:lumMod val="50000"/>
                  </a:schemeClr>
                </a:solidFill>
                <a:latin typeface="楷体" panose="02010609060101010101" charset="-122"/>
                <a:ea typeface="楷体" panose="02010609060101010101" charset="-122"/>
                <a:cs typeface="楷体" panose="02010609060101010101" charset="-122"/>
              </a:rPr>
              <a:t>2</a:t>
            </a:r>
            <a:r>
              <a:rPr kumimoji="0" lang="zh-CN" altLang="en-US" sz="2800" kern="1200" cap="none" spc="0" normalizeH="0" baseline="0" noProof="0">
                <a:solidFill>
                  <a:schemeClr val="tx1">
                    <a:lumMod val="50000"/>
                  </a:schemeClr>
                </a:solidFill>
                <a:latin typeface="楷体" panose="02010609060101010101" charset="-122"/>
                <a:ea typeface="楷体" panose="02010609060101010101" charset="-122"/>
                <a:cs typeface="楷体" panose="02010609060101010101" charset="-122"/>
              </a:rPr>
              <a:t>，分析信息传递与生命活动的正常进行有什么关系？</a:t>
            </a:r>
            <a:endParaRPr kumimoji="0" lang="zh-CN" altLang="en-US" sz="2800" kern="1200" cap="none" spc="0" normalizeH="0" baseline="0" noProof="0">
              <a:solidFill>
                <a:schemeClr val="tx1">
                  <a:lumMod val="50000"/>
                </a:schemeClr>
              </a:solidFill>
              <a:latin typeface="楷体" panose="02010609060101010101" charset="-122"/>
              <a:ea typeface="楷体" panose="02010609060101010101" charset="-122"/>
              <a:cs typeface="楷体" panose="02010609060101010101" charset="-122"/>
            </a:endParaRPr>
          </a:p>
        </p:txBody>
      </p:sp>
      <p:sp>
        <p:nvSpPr>
          <p:cNvPr id="17" name="TextBox 2"/>
          <p:cNvSpPr txBox="1"/>
          <p:nvPr>
            <p:custDataLst>
              <p:tags r:id="rId11"/>
            </p:custDataLst>
          </p:nvPr>
        </p:nvSpPr>
        <p:spPr>
          <a:xfrm>
            <a:off x="1572260" y="5704840"/>
            <a:ext cx="6584950" cy="521970"/>
          </a:xfrm>
          <a:prstGeom prst="rect">
            <a:avLst/>
          </a:prstGeom>
          <a:solidFill>
            <a:schemeClr val="accent4">
              <a:lumMod val="20000"/>
              <a:lumOff val="80000"/>
            </a:schemeClr>
          </a:solidFill>
          <a:ln w="38100">
            <a:noFill/>
          </a:ln>
        </p:spPr>
        <p:txBody>
          <a:bodyPr wrap="square">
            <a:spAutoFit/>
          </a:bodyPr>
          <a:p>
            <a:pPr marR="0" defTabSz="914400" rtl="0">
              <a:buClrTx/>
              <a:buSzTx/>
              <a:buFontTx/>
              <a:defRPr/>
            </a:pPr>
            <a:r>
              <a:rPr kumimoji="0" lang="zh-CN" altLang="en-US" sz="2800" b="1" kern="1200" cap="none" spc="0" normalizeH="0" baseline="0" noProof="0">
                <a:solidFill>
                  <a:schemeClr val="tx1"/>
                </a:solidFill>
                <a:latin typeface="微软雅黑" panose="020B0503020204020204" charset="-122"/>
                <a:ea typeface="微软雅黑" panose="020B0503020204020204" charset="-122"/>
                <a:cs typeface="微软雅黑" panose="020B0503020204020204" charset="-122"/>
              </a:rPr>
              <a:t>生命活动的正常进行，离不开信息传递。</a:t>
            </a:r>
            <a:endParaRPr kumimoji="0" lang="zh-CN" altLang="en-US" sz="2800" b="1" kern="1200" cap="none" spc="0" normalizeH="0" baseline="0" noProof="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8" name="文本框 17"/>
          <p:cNvSpPr txBox="1"/>
          <p:nvPr>
            <p:custDataLst>
              <p:tags r:id="rId12"/>
            </p:custDataLst>
          </p:nvPr>
        </p:nvSpPr>
        <p:spPr>
          <a:xfrm>
            <a:off x="8187690" y="5712460"/>
            <a:ext cx="2269490" cy="521970"/>
          </a:xfrm>
          <a:prstGeom prst="rect">
            <a:avLst/>
          </a:prstGeom>
          <a:noFill/>
          <a:ln w="63500">
            <a:solidFill>
              <a:srgbClr val="FF0000"/>
            </a:solidFill>
          </a:ln>
        </p:spPr>
        <p:txBody>
          <a:bodyPr wrap="square" rtlCol="0">
            <a:spAutoFit/>
          </a:bodyPr>
          <a:p>
            <a:r>
              <a:rPr lang="zh-CN" altLang="en-US" sz="2800" b="1">
                <a:solidFill>
                  <a:srgbClr val="0812E8"/>
                </a:solidFill>
                <a:latin typeface="微软雅黑" panose="020B0503020204020204" charset="-122"/>
                <a:ea typeface="微软雅黑" panose="020B0503020204020204" charset="-122"/>
                <a:sym typeface="宋体" panose="02010600030101010101" pitchFamily="2" charset="-122"/>
              </a:rPr>
              <a:t>（个体水平）</a:t>
            </a:r>
            <a:endParaRPr lang="zh-CN" altLang="en-US" sz="2800" b="1">
              <a:solidFill>
                <a:srgbClr val="0812E8"/>
              </a:solidFill>
              <a:latin typeface="微软雅黑" panose="020B0503020204020204" charset="-122"/>
              <a:ea typeface="微软雅黑" panose="020B0503020204020204" charset="-122"/>
              <a:sym typeface="宋体" panose="02010600030101010101" pitchFamily="2" charset="-122"/>
            </a:endParaRPr>
          </a:p>
        </p:txBody>
      </p:sp>
      <p:sp>
        <p:nvSpPr>
          <p:cNvPr id="26" name="Rectangle 11"/>
          <p:cNvSpPr/>
          <p:nvPr>
            <p:custDataLst>
              <p:tags r:id="rId13"/>
            </p:custDataLst>
          </p:nvPr>
        </p:nvSpPr>
        <p:spPr>
          <a:xfrm>
            <a:off x="5173980" y="4183380"/>
            <a:ext cx="1428750" cy="430530"/>
          </a:xfrm>
          <a:prstGeom prst="rect">
            <a:avLst/>
          </a:prstGeom>
          <a:solidFill>
            <a:srgbClr val="5B9BD5">
              <a:lumMod val="20000"/>
              <a:lumOff val="80000"/>
            </a:srgbClr>
          </a:solidFill>
          <a:ln w="19050">
            <a:noFill/>
          </a:ln>
        </p:spPr>
        <p:txBody>
          <a:bodyPr wrap="square" lIns="0" tIns="0" rIns="0" bIns="0">
            <a:spAutoFit/>
          </a:bodyPr>
          <a:p>
            <a:pPr marL="0" marR="0" lvl="0" indent="0" defTabSz="914400" eaLnBrk="1" fontAlgn="auto" latinLnBrk="0" hangingPunct="1">
              <a:lnSpc>
                <a:spcPct val="100000"/>
              </a:lnSpc>
              <a:spcBef>
                <a:spcPct val="50000"/>
              </a:spcBef>
              <a:spcAft>
                <a:spcPct val="0"/>
              </a:spcAft>
              <a:buClrTx/>
              <a:buSzTx/>
              <a:buFont typeface="Wingdings" panose="05000000000000000000" pitchFamily="2" charset="2"/>
              <a:buNone/>
              <a:defRPr/>
            </a:pPr>
            <a:r>
              <a:rPr kumimoji="0" lang="zh-CN" altLang="en-US" sz="2800" b="1" i="0" u="none" strike="noStrike" kern="0" cap="none" spc="0" normalizeH="0" baseline="0" noProof="0" smtClean="0">
                <a:ln>
                  <a:noFill/>
                </a:ln>
                <a:solidFill>
                  <a:srgbClr val="FF0000"/>
                </a:solidFill>
                <a:effectLst/>
                <a:uLnTx/>
                <a:uFillTx/>
                <a:latin typeface="华文楷体" panose="02010600040101010101" charset="-122"/>
                <a:ea typeface="华文楷体" panose="02010600040101010101" charset="-122"/>
              </a:rPr>
              <a:t>物理信息</a:t>
            </a:r>
            <a:endParaRPr kumimoji="0" lang="zh-CN" altLang="en-US" sz="2800" b="1" i="0" u="none" strike="noStrike" kern="0" cap="none" spc="0" normalizeH="0" baseline="0" noProof="0" smtClean="0">
              <a:ln>
                <a:noFill/>
              </a:ln>
              <a:solidFill>
                <a:srgbClr val="FF0000"/>
              </a:solidFill>
              <a:effectLst/>
              <a:uLnTx/>
              <a:uFillTx/>
              <a:latin typeface="华文楷体" panose="02010600040101010101" charset="-122"/>
              <a:ea typeface="华文楷体" panose="02010600040101010101" charset="-122"/>
            </a:endParaRPr>
          </a:p>
        </p:txBody>
      </p:sp>
      <p:sp>
        <p:nvSpPr>
          <p:cNvPr id="19" name="文本框 18"/>
          <p:cNvSpPr txBox="1"/>
          <p:nvPr>
            <p:custDataLst>
              <p:tags r:id="rId14"/>
            </p:custDataLst>
          </p:nvPr>
        </p:nvSpPr>
        <p:spPr>
          <a:xfrm>
            <a:off x="1037590" y="844550"/>
            <a:ext cx="7050405" cy="521970"/>
          </a:xfrm>
          <a:prstGeom prst="rect">
            <a:avLst/>
          </a:prstGeom>
          <a:noFill/>
        </p:spPr>
        <p:txBody>
          <a:bodyPr wrap="square" rtlCol="0">
            <a:spAutoFit/>
          </a:bodyPr>
          <a:p>
            <a:pPr algn="l">
              <a:lnSpc>
                <a:spcPct val="100000"/>
              </a:lnSpc>
              <a:spcBef>
                <a:spcPct val="0"/>
              </a:spcBef>
              <a:spcAft>
                <a:spcPct val="0"/>
              </a:spcAft>
              <a:buClrTx/>
              <a:buSzTx/>
              <a:buFontTx/>
            </a:pPr>
            <a:r>
              <a:rPr lang="zh-CN" altLang="en-US" sz="2800" b="1">
                <a:latin typeface="微软雅黑" panose="020B0503020204020204" charset="-122"/>
                <a:ea typeface="微软雅黑" panose="020B0503020204020204" charset="-122"/>
                <a:cs typeface="微软雅黑" panose="020B0503020204020204" charset="-122"/>
                <a:sym typeface="+mn-ea"/>
              </a:rPr>
              <a:t>思考•讨论：生态系统中信息传递的重要性</a:t>
            </a:r>
            <a:endPar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pic>
        <p:nvPicPr>
          <p:cNvPr id="20" name="图片 19"/>
          <p:cNvPicPr>
            <a:picLocks noChangeAspect="1"/>
          </p:cNvPicPr>
          <p:nvPr>
            <p:custDataLst>
              <p:tags r:id="rId15"/>
            </p:custDataLst>
          </p:nvPr>
        </p:nvPicPr>
        <p:blipFill>
          <a:blip r:embed="rId16"/>
          <a:stretch>
            <a:fillRect/>
          </a:stretch>
        </p:blipFill>
        <p:spPr>
          <a:xfrm>
            <a:off x="427990" y="785495"/>
            <a:ext cx="626110" cy="636270"/>
          </a:xfrm>
          <a:prstGeom prst="ellipse">
            <a:avLst/>
          </a:prstGeom>
        </p:spPr>
      </p:pic>
      <p:sp>
        <p:nvSpPr>
          <p:cNvPr id="2" name="矩形 1"/>
          <p:cNvSpPr/>
          <p:nvPr>
            <p:custDataLst>
              <p:tags r:id="rId17"/>
            </p:custDataLst>
          </p:nvPr>
        </p:nvSpPr>
        <p:spPr>
          <a:xfrm>
            <a:off x="1045845" y="188595"/>
            <a:ext cx="557085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三、信息传递在生态系统中的作用</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26" grpId="0" bldLvl="0" animBg="1"/>
      <p:bldP spid="17"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custDataLst>
              <p:tags r:id="rId1"/>
            </p:custDataLst>
          </p:nvPr>
        </p:nvSpPr>
        <p:spPr>
          <a:xfrm>
            <a:off x="327025" y="862330"/>
            <a:ext cx="11407140" cy="1814830"/>
          </a:xfrm>
          <a:prstGeom prst="rect">
            <a:avLst/>
          </a:prstGeom>
          <a:noFill/>
          <a:extLst>
            <a:ext uri="{909E8E84-426E-40DD-AFC4-6F175D3DCCD1}">
              <a14:hiddenFill xmlns:a14="http://schemas.microsoft.com/office/drawing/2010/main">
                <a:solidFill>
                  <a:schemeClr val="accent5">
                    <a:lumMod val="20000"/>
                    <a:lumOff val="80000"/>
                  </a:schemeClr>
                </a:solidFill>
              </a14:hiddenFill>
            </a:ext>
          </a:extLst>
        </p:spPr>
        <p:txBody>
          <a:bodyPr wrap="square">
            <a:spAutoFit/>
          </a:bodyPr>
          <a:p>
            <a:pPr indent="0" algn="just" fontAlgn="auto">
              <a:lnSpc>
                <a:spcPct val="100000"/>
              </a:lnSpc>
              <a:defRPr/>
            </a:pPr>
            <a:r>
              <a:rPr lang="zh-CN" altLang="en-US" sz="2800" b="1">
                <a:solidFill>
                  <a:srgbClr val="FF0000"/>
                </a:solidFill>
                <a:latin typeface="楷体" panose="02010609060101010101" charset="-122"/>
                <a:ea typeface="楷体" panose="02010609060101010101" charset="-122"/>
                <a:cs typeface="楷体" panose="02010609060101010101" charset="-122"/>
              </a:rPr>
              <a:t>资料</a:t>
            </a:r>
            <a:r>
              <a:rPr lang="en-US" altLang="zh-CN" sz="2800" b="1">
                <a:solidFill>
                  <a:srgbClr val="FF0000"/>
                </a:solidFill>
                <a:latin typeface="楷体" panose="02010609060101010101" charset="-122"/>
                <a:ea typeface="楷体" panose="02010609060101010101" charset="-122"/>
                <a:cs typeface="楷体" panose="02010609060101010101" charset="-122"/>
              </a:rPr>
              <a:t>3</a:t>
            </a:r>
            <a:r>
              <a:rPr lang="zh-CN" altLang="en-US" sz="2800" b="1">
                <a:solidFill>
                  <a:srgbClr val="FF0000"/>
                </a:solidFill>
                <a:latin typeface="楷体" panose="02010609060101010101" charset="-122"/>
                <a:ea typeface="楷体" panose="02010609060101010101" charset="-122"/>
                <a:cs typeface="楷体" panose="02010609060101010101" charset="-122"/>
              </a:rPr>
              <a:t>：</a:t>
            </a:r>
            <a:r>
              <a:rPr lang="zh-CN" altLang="en-US" sz="2800" b="1">
                <a:latin typeface="楷体" panose="02010609060101010101" charset="-122"/>
                <a:ea typeface="楷体" panose="02010609060101010101" charset="-122"/>
                <a:cs typeface="楷体" panose="02010609060101010101" charset="-122"/>
              </a:rPr>
              <a:t>在自然界中，植物开花需要光信息刺激，当</a:t>
            </a:r>
            <a:r>
              <a:rPr lang="zh-CN" altLang="en-US" sz="2800" b="1">
                <a:solidFill>
                  <a:schemeClr val="tx1"/>
                </a:solidFill>
                <a:latin typeface="楷体" panose="02010609060101010101" charset="-122"/>
                <a:ea typeface="楷体" panose="02010609060101010101" charset="-122"/>
                <a:cs typeface="楷体" panose="02010609060101010101" charset="-122"/>
              </a:rPr>
              <a:t>日照时间</a:t>
            </a:r>
            <a:r>
              <a:rPr lang="zh-CN" altLang="en-US" sz="2800" b="1">
                <a:latin typeface="楷体" panose="02010609060101010101" charset="-122"/>
                <a:ea typeface="楷体" panose="02010609060101010101" charset="-122"/>
                <a:cs typeface="楷体" panose="02010609060101010101" charset="-122"/>
              </a:rPr>
              <a:t>达到一定长度时，植物才能开花。</a:t>
            </a:r>
            <a:r>
              <a:rPr lang="zh-CN" altLang="en-US" sz="2800" b="1">
                <a:solidFill>
                  <a:schemeClr val="tx1"/>
                </a:solidFill>
                <a:latin typeface="楷体" panose="02010609060101010101" charset="-122"/>
                <a:ea typeface="楷体" panose="02010609060101010101" charset="-122"/>
                <a:cs typeface="楷体" panose="02010609060101010101" charset="-122"/>
              </a:rPr>
              <a:t>许多动物都能在特定时期释放用于吸引异性的信息素。</a:t>
            </a:r>
            <a:r>
              <a:rPr lang="zh-CN" altLang="en-US" sz="2800" b="1">
                <a:latin typeface="楷体" panose="02010609060101010101" charset="-122"/>
                <a:ea typeface="楷体" panose="02010609060101010101" charset="-122"/>
                <a:cs typeface="楷体" panose="02010609060101010101" charset="-122"/>
              </a:rPr>
              <a:t>经过科学家的研究，已分离和鉴定了上千种昆虫信息素，其中大部分是用来传递性信号的。</a:t>
            </a:r>
            <a:endParaRPr lang="zh-CN" altLang="en-US" sz="2800" b="1">
              <a:latin typeface="楷体" panose="02010609060101010101" charset="-122"/>
              <a:ea typeface="楷体" panose="02010609060101010101" charset="-122"/>
              <a:cs typeface="楷体" panose="02010609060101010101" charset="-122"/>
            </a:endParaRPr>
          </a:p>
        </p:txBody>
      </p:sp>
      <p:pic>
        <p:nvPicPr>
          <p:cNvPr id="9" name="Picture 8"/>
          <p:cNvPicPr/>
          <p:nvPr>
            <p:custDataLst>
              <p:tags r:id="rId2"/>
            </p:custDataLst>
          </p:nvPr>
        </p:nvPicPr>
        <p:blipFill>
          <a:blip r:embed="rId3"/>
          <a:srcRect l="11664" b="14903"/>
          <a:stretch>
            <a:fillRect/>
          </a:stretch>
        </p:blipFill>
        <p:spPr>
          <a:xfrm>
            <a:off x="6169660" y="2677160"/>
            <a:ext cx="3924000" cy="2448000"/>
          </a:xfrm>
          <a:prstGeom prst="rect">
            <a:avLst/>
          </a:prstGeom>
          <a:noFill/>
          <a:ln w="9525">
            <a:noFill/>
          </a:ln>
        </p:spPr>
      </p:pic>
      <p:pic>
        <p:nvPicPr>
          <p:cNvPr id="3" name="图片 2"/>
          <p:cNvPicPr/>
          <p:nvPr/>
        </p:nvPicPr>
        <p:blipFill>
          <a:blip r:embed="rId4"/>
          <a:srcRect l="18710" t="10365"/>
          <a:stretch>
            <a:fillRect/>
          </a:stretch>
        </p:blipFill>
        <p:spPr>
          <a:xfrm>
            <a:off x="1815465" y="2673985"/>
            <a:ext cx="3924000" cy="2448000"/>
          </a:xfrm>
          <a:prstGeom prst="rect">
            <a:avLst/>
          </a:prstGeom>
        </p:spPr>
      </p:pic>
      <p:sp>
        <p:nvSpPr>
          <p:cNvPr id="4" name="文本框 3"/>
          <p:cNvSpPr txBox="1"/>
          <p:nvPr>
            <p:custDataLst>
              <p:tags r:id="rId5"/>
            </p:custDataLst>
          </p:nvPr>
        </p:nvSpPr>
        <p:spPr>
          <a:xfrm>
            <a:off x="1393190" y="5229860"/>
            <a:ext cx="9403715" cy="818515"/>
          </a:xfrm>
          <a:prstGeom prst="rect">
            <a:avLst/>
          </a:prstGeom>
          <a:noFill/>
          <a:extLst>
            <a:ext uri="{909E8E84-426E-40DD-AFC4-6F175D3DCCD1}">
              <a14:hiddenFill xmlns:a14="http://schemas.microsoft.com/office/drawing/2010/main">
                <a:solidFill>
                  <a:schemeClr val="accent2">
                    <a:lumMod val="75000"/>
                  </a:schemeClr>
                </a:solidFill>
              </a14:hiddenFill>
            </a:ext>
          </a:extLst>
        </p:spPr>
        <p:txBody>
          <a:bodyPr wrap="square" rtlCol="0" anchor="t">
            <a:noAutofit/>
          </a:bodyPr>
          <a:p>
            <a:r>
              <a:rPr lang="zh-CN" altLang="en-US" sz="2800" b="1">
                <a:latin typeface="微软雅黑" panose="020B0503020204020204" charset="-122"/>
                <a:ea typeface="微软雅黑" panose="020B0503020204020204" charset="-122"/>
                <a:sym typeface="+mn-ea"/>
              </a:rPr>
              <a:t>植物开花，雌雄个体能相互识别、交配，</a:t>
            </a:r>
            <a:r>
              <a:rPr lang="zh-CN" altLang="en-US" sz="2800" b="1">
                <a:solidFill>
                  <a:srgbClr val="FF0000"/>
                </a:solidFill>
                <a:latin typeface="微软雅黑" panose="020B0503020204020204" charset="-122"/>
                <a:ea typeface="微软雅黑" panose="020B0503020204020204" charset="-122"/>
                <a:sym typeface="+mn-ea"/>
              </a:rPr>
              <a:t>生物种群的繁衍，离不开信息传递。</a:t>
            </a:r>
            <a:endParaRPr lang="zh-CN" altLang="en-US" sz="2800" b="1">
              <a:solidFill>
                <a:srgbClr val="DE1A37"/>
              </a:solidFill>
              <a:latin typeface="微软雅黑" panose="020B0503020204020204" charset="-122"/>
              <a:ea typeface="微软雅黑" panose="020B0503020204020204" charset="-122"/>
              <a:cs typeface="Arial Black" panose="020B0A04020102020204" charset="0"/>
              <a:sym typeface="Arial" panose="020B0604020202020204"/>
            </a:endParaRPr>
          </a:p>
        </p:txBody>
      </p:sp>
      <p:sp>
        <p:nvSpPr>
          <p:cNvPr id="15" name="文本框 14"/>
          <p:cNvSpPr txBox="1"/>
          <p:nvPr>
            <p:custDataLst>
              <p:tags r:id="rId6"/>
            </p:custDataLst>
          </p:nvPr>
        </p:nvSpPr>
        <p:spPr>
          <a:xfrm>
            <a:off x="7833360" y="5700395"/>
            <a:ext cx="2269490" cy="521970"/>
          </a:xfrm>
          <a:prstGeom prst="rect">
            <a:avLst/>
          </a:prstGeom>
          <a:noFill/>
          <a:ln w="63500">
            <a:noFill/>
          </a:ln>
        </p:spPr>
        <p:txBody>
          <a:bodyPr wrap="square" rtlCol="0">
            <a:spAutoFit/>
          </a:bodyPr>
          <a:p>
            <a:r>
              <a:rPr lang="zh-CN" altLang="en-US" sz="2800" b="1">
                <a:solidFill>
                  <a:srgbClr val="0812E8"/>
                </a:solidFill>
                <a:latin typeface="微软雅黑" panose="020B0503020204020204" charset="-122"/>
                <a:ea typeface="微软雅黑" panose="020B0503020204020204" charset="-122"/>
                <a:sym typeface="宋体" panose="02010600030101010101" pitchFamily="2" charset="-122"/>
              </a:rPr>
              <a:t>（种群水平）</a:t>
            </a:r>
            <a:endParaRPr lang="zh-CN" altLang="en-US" sz="2800" b="1">
              <a:solidFill>
                <a:srgbClr val="0812E8"/>
              </a:solidFill>
              <a:latin typeface="微软雅黑" panose="020B0503020204020204" charset="-122"/>
              <a:ea typeface="微软雅黑" panose="020B0503020204020204" charset="-122"/>
              <a:sym typeface="宋体" panose="02010600030101010101" pitchFamily="2" charset="-122"/>
            </a:endParaRPr>
          </a:p>
        </p:txBody>
      </p:sp>
      <p:sp>
        <p:nvSpPr>
          <p:cNvPr id="10" name="矩形 9"/>
          <p:cNvSpPr/>
          <p:nvPr>
            <p:custDataLst>
              <p:tags r:id="rId7"/>
            </p:custDataLst>
          </p:nvPr>
        </p:nvSpPr>
        <p:spPr>
          <a:xfrm>
            <a:off x="1045845" y="188595"/>
            <a:ext cx="557085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三、信息传递在生态系统中的作用</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4454" name="文本框 8"/>
          <p:cNvSpPr txBox="1"/>
          <p:nvPr>
            <p:custDataLst>
              <p:tags r:id="rId1"/>
            </p:custDataLst>
          </p:nvPr>
        </p:nvSpPr>
        <p:spPr>
          <a:xfrm>
            <a:off x="483235" y="791210"/>
            <a:ext cx="10842625" cy="1512570"/>
          </a:xfrm>
          <a:prstGeom prst="rect">
            <a:avLst/>
          </a:prstGeom>
          <a:noFill/>
          <a:ln w="9525">
            <a:noFill/>
          </a:ln>
        </p:spPr>
        <p:txBody>
          <a:bodyPr wrap="square" anchor="t" anchorCtr="0">
            <a:spAutoFit/>
          </a:bodyPr>
          <a:p>
            <a:pPr algn="just">
              <a:lnSpc>
                <a:spcPct val="110000"/>
              </a:lnSpc>
              <a:spcBef>
                <a:spcPts val="50"/>
              </a:spcBef>
              <a:spcAft>
                <a:spcPct val="0"/>
              </a:spcAft>
            </a:pPr>
            <a:r>
              <a:rPr lang="zh-CN" altLang="en-US" sz="2800" b="1">
                <a:highlight>
                  <a:srgbClr val="000000">
                    <a:alpha val="0"/>
                  </a:srgbClr>
                </a:highlight>
                <a:latin typeface="楷体" panose="02010609060101010101" charset="-122"/>
                <a:ea typeface="楷体" panose="02010609060101010101" charset="-122"/>
                <a:cs typeface="楷体" panose="02010609060101010101" charset="-122"/>
                <a:sym typeface="+mn-ea"/>
              </a:rPr>
              <a:t>资料</a:t>
            </a:r>
            <a:r>
              <a:rPr lang="en-US" altLang="zh-CN" sz="2800" b="1">
                <a:highlight>
                  <a:srgbClr val="000000">
                    <a:alpha val="0"/>
                  </a:srgbClr>
                </a:highlight>
                <a:latin typeface="楷体" panose="02010609060101010101" charset="-122"/>
                <a:ea typeface="楷体" panose="02010609060101010101" charset="-122"/>
                <a:cs typeface="楷体" panose="02010609060101010101" charset="-122"/>
                <a:sym typeface="+mn-ea"/>
              </a:rPr>
              <a:t>4</a:t>
            </a:r>
            <a:r>
              <a:rPr lang="zh-CN" altLang="en-US" sz="2800" b="1">
                <a:highlight>
                  <a:srgbClr val="000000">
                    <a:alpha val="0"/>
                  </a:srgbClr>
                </a:highlight>
                <a:latin typeface="楷体" panose="02010609060101010101" charset="-122"/>
                <a:ea typeface="楷体" panose="02010609060101010101" charset="-122"/>
                <a:cs typeface="楷体" panose="02010609060101010101" charset="-122"/>
                <a:sym typeface="+mn-ea"/>
              </a:rPr>
              <a:t>：</a:t>
            </a:r>
            <a:r>
              <a:rPr lang="zh-CN" altLang="en-US"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rPr>
              <a:t>当烟草植物受到</a:t>
            </a:r>
            <a:r>
              <a:rPr lang="zh-CN" altLang="en-US" sz="2800" b="1">
                <a:solidFill>
                  <a:srgbClr val="0000FF"/>
                </a:solidFill>
                <a:highlight>
                  <a:srgbClr val="000000">
                    <a:alpha val="0"/>
                  </a:srgbClr>
                </a:highlight>
                <a:latin typeface="楷体" panose="02010609060101010101" charset="-122"/>
                <a:ea typeface="楷体" panose="02010609060101010101" charset="-122"/>
                <a:cs typeface="楷体" panose="02010609060101010101" charset="-122"/>
              </a:rPr>
              <a:t>蛾幼虫</a:t>
            </a:r>
            <a:r>
              <a:rPr lang="zh-CN" altLang="en-US"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rPr>
              <a:t>的攻击后，能产生和释放一种</a:t>
            </a:r>
            <a:r>
              <a:rPr lang="zh-CN" altLang="en-US" sz="2800" b="1">
                <a:solidFill>
                  <a:srgbClr val="FF0000"/>
                </a:solidFill>
                <a:highlight>
                  <a:srgbClr val="000000">
                    <a:alpha val="0"/>
                  </a:srgbClr>
                </a:highlight>
                <a:latin typeface="楷体" panose="02010609060101010101" charset="-122"/>
                <a:ea typeface="楷体" panose="02010609060101010101" charset="-122"/>
                <a:cs typeface="楷体" panose="02010609060101010101" charset="-122"/>
              </a:rPr>
              <a:t>信息素</a:t>
            </a:r>
            <a:r>
              <a:rPr lang="zh-CN" altLang="en-US"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rPr>
              <a:t>，该化学物质在</a:t>
            </a:r>
            <a:r>
              <a:rPr lang="zh-CN" altLang="en-US" sz="2800" b="1">
                <a:solidFill>
                  <a:srgbClr val="FF0000"/>
                </a:solidFill>
                <a:highlight>
                  <a:srgbClr val="000000">
                    <a:alpha val="0"/>
                  </a:srgbClr>
                </a:highlight>
                <a:latin typeface="楷体" panose="02010609060101010101" charset="-122"/>
                <a:ea typeface="楷体" panose="02010609060101010101" charset="-122"/>
                <a:cs typeface="楷体" panose="02010609060101010101" charset="-122"/>
              </a:rPr>
              <a:t>白天</a:t>
            </a:r>
            <a:r>
              <a:rPr lang="zh-CN" altLang="en-US"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rPr>
              <a:t>可以吸引蛾幼虫的天敌</a:t>
            </a:r>
            <a:r>
              <a:rPr lang="en-US" altLang="zh-CN"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rPr>
              <a:t>(</a:t>
            </a:r>
            <a:r>
              <a:rPr lang="zh-CN" altLang="en-US"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rPr>
              <a:t>捕食者</a:t>
            </a:r>
            <a:r>
              <a:rPr lang="en-US" altLang="zh-CN"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rPr>
              <a:t>)</a:t>
            </a:r>
            <a:r>
              <a:rPr lang="zh-CN" altLang="en-US"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rPr>
              <a:t>，</a:t>
            </a:r>
            <a:r>
              <a:rPr lang="zh-CN" altLang="en-US" sz="2800" b="1">
                <a:solidFill>
                  <a:srgbClr val="FF0000"/>
                </a:solidFill>
                <a:highlight>
                  <a:srgbClr val="000000">
                    <a:alpha val="0"/>
                  </a:srgbClr>
                </a:highlight>
                <a:latin typeface="楷体" panose="02010609060101010101" charset="-122"/>
                <a:ea typeface="楷体" panose="02010609060101010101" charset="-122"/>
                <a:cs typeface="楷体" panose="02010609060101010101" charset="-122"/>
              </a:rPr>
              <a:t>夜间</a:t>
            </a:r>
            <a:r>
              <a:rPr lang="zh-CN" altLang="en-US"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rPr>
              <a:t>又能够驱赶雌蛾，使它们不能停留在叶片产卵。</a:t>
            </a:r>
            <a:endParaRPr lang="zh-CN" altLang="en-US" sz="2800" b="1">
              <a:solidFill>
                <a:srgbClr val="000000"/>
              </a:solidFill>
              <a:highlight>
                <a:srgbClr val="000000">
                  <a:alpha val="0"/>
                </a:srgbClr>
              </a:highlight>
              <a:latin typeface="楷体" panose="02010609060101010101" charset="-122"/>
              <a:ea typeface="楷体" panose="02010609060101010101" charset="-122"/>
              <a:cs typeface="楷体" panose="02010609060101010101" charset="-122"/>
            </a:endParaRPr>
          </a:p>
        </p:txBody>
      </p:sp>
      <p:grpSp>
        <p:nvGrpSpPr>
          <p:cNvPr id="12" name="组合 11"/>
          <p:cNvGrpSpPr/>
          <p:nvPr>
            <p:custDataLst>
              <p:tags r:id="rId2"/>
            </p:custDataLst>
          </p:nvPr>
        </p:nvGrpSpPr>
        <p:grpSpPr>
          <a:xfrm>
            <a:off x="539115" y="2080894"/>
            <a:ext cx="11395074" cy="1274446"/>
            <a:chOff x="480618" y="2396090"/>
            <a:chExt cx="8461773" cy="1274335"/>
          </a:xfrm>
        </p:grpSpPr>
        <p:sp>
          <p:nvSpPr>
            <p:cNvPr id="15" name="圆角矩形 8"/>
            <p:cNvSpPr/>
            <p:nvPr>
              <p:custDataLst>
                <p:tags r:id="rId3"/>
              </p:custDataLst>
            </p:nvPr>
          </p:nvSpPr>
          <p:spPr>
            <a:xfrm>
              <a:off x="2329966" y="2728907"/>
              <a:ext cx="781261" cy="54326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p>
              <a:pPr algn="ctr"/>
              <a:r>
                <a:rPr lang="zh-CN" altLang="en-US" sz="2400" b="1">
                  <a:solidFill>
                    <a:schemeClr val="tx1"/>
                  </a:solidFill>
                  <a:latin typeface="微软雅黑" panose="020B0503020204020204" charset="-122"/>
                  <a:ea typeface="微软雅黑" panose="020B0503020204020204" charset="-122"/>
                </a:rPr>
                <a:t>烟草</a:t>
              </a:r>
              <a:endParaRPr lang="zh-CN" altLang="en-US" sz="2400" b="1">
                <a:solidFill>
                  <a:schemeClr val="tx1"/>
                </a:solidFill>
                <a:latin typeface="微软雅黑" panose="020B0503020204020204" charset="-122"/>
                <a:ea typeface="微软雅黑" panose="020B0503020204020204" charset="-122"/>
              </a:endParaRPr>
            </a:p>
          </p:txBody>
        </p:sp>
        <p:sp>
          <p:nvSpPr>
            <p:cNvPr id="17" name="圆角矩形 15"/>
            <p:cNvSpPr/>
            <p:nvPr>
              <p:custDataLst>
                <p:tags r:id="rId4"/>
              </p:custDataLst>
            </p:nvPr>
          </p:nvSpPr>
          <p:spPr>
            <a:xfrm>
              <a:off x="480618" y="2759374"/>
              <a:ext cx="1064863" cy="48907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p>
              <a:pPr algn="ctr"/>
              <a:r>
                <a:rPr lang="zh-CN" altLang="en-US" sz="2400" b="1">
                  <a:solidFill>
                    <a:schemeClr val="tx1"/>
                  </a:solidFill>
                  <a:latin typeface="微软雅黑" panose="020B0503020204020204" charset="-122"/>
                  <a:ea typeface="微软雅黑" panose="020B0503020204020204" charset="-122"/>
                </a:rPr>
                <a:t>蛾幼虫</a:t>
              </a:r>
              <a:endParaRPr lang="zh-CN" altLang="en-US" sz="2400" b="1">
                <a:solidFill>
                  <a:schemeClr val="tx1"/>
                </a:solidFill>
                <a:latin typeface="微软雅黑" panose="020B0503020204020204" charset="-122"/>
                <a:ea typeface="微软雅黑" panose="020B0503020204020204" charset="-122"/>
              </a:endParaRPr>
            </a:p>
          </p:txBody>
        </p:sp>
        <p:sp>
          <p:nvSpPr>
            <p:cNvPr id="18" name="圆角矩形 18"/>
            <p:cNvSpPr/>
            <p:nvPr>
              <p:custDataLst>
                <p:tags r:id="rId5"/>
              </p:custDataLst>
            </p:nvPr>
          </p:nvSpPr>
          <p:spPr>
            <a:xfrm>
              <a:off x="3725645" y="2717384"/>
              <a:ext cx="1142576" cy="54326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p>
              <a:pPr algn="ctr"/>
              <a:r>
                <a:rPr lang="zh-CN" altLang="en-US" sz="2400" b="1">
                  <a:solidFill>
                    <a:schemeClr val="tx1"/>
                  </a:solidFill>
                  <a:latin typeface="微软雅黑" panose="020B0503020204020204" charset="-122"/>
                  <a:ea typeface="微软雅黑" panose="020B0503020204020204" charset="-122"/>
                </a:rPr>
                <a:t>信息素</a:t>
              </a:r>
              <a:endParaRPr lang="zh-CN" altLang="en-US" sz="2400" b="1">
                <a:solidFill>
                  <a:schemeClr val="tx1"/>
                </a:solidFill>
                <a:latin typeface="微软雅黑" panose="020B0503020204020204" charset="-122"/>
                <a:ea typeface="微软雅黑" panose="020B0503020204020204" charset="-122"/>
              </a:endParaRPr>
            </a:p>
          </p:txBody>
        </p:sp>
        <p:sp>
          <p:nvSpPr>
            <p:cNvPr id="19" name="左中括号 18"/>
            <p:cNvSpPr/>
            <p:nvPr>
              <p:custDataLst>
                <p:tags r:id="rId6"/>
              </p:custDataLst>
            </p:nvPr>
          </p:nvSpPr>
          <p:spPr>
            <a:xfrm>
              <a:off x="5361051" y="2636734"/>
              <a:ext cx="158437" cy="718757"/>
            </a:xfrm>
            <a:prstGeom prst="leftBracket">
              <a:avLst/>
            </a:prstGeom>
            <a:ln w="1905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400" b="1">
                <a:latin typeface="微软雅黑" panose="020B0503020204020204" charset="-122"/>
                <a:ea typeface="微软雅黑" panose="020B0503020204020204" charset="-122"/>
              </a:endParaRPr>
            </a:p>
          </p:txBody>
        </p:sp>
        <p:sp>
          <p:nvSpPr>
            <p:cNvPr id="20" name="文本框 19"/>
            <p:cNvSpPr txBox="1"/>
            <p:nvPr>
              <p:custDataLst>
                <p:tags r:id="rId7"/>
              </p:custDataLst>
            </p:nvPr>
          </p:nvSpPr>
          <p:spPr>
            <a:xfrm>
              <a:off x="5508552" y="2396090"/>
              <a:ext cx="3380557" cy="460335"/>
            </a:xfrm>
            <a:prstGeom prst="rect">
              <a:avLst/>
            </a:prstGeom>
            <a:noFill/>
          </p:spPr>
          <p:txBody>
            <a:bodyPr wrap="square" rtlCol="0" anchor="t">
              <a:spAutoFit/>
            </a:bodyPr>
            <a:p>
              <a:pPr algn="l">
                <a:lnSpc>
                  <a:spcPct val="100000"/>
                </a:lnSpc>
              </a:pPr>
              <a:r>
                <a:rPr lang="en-US" altLang="en-US" sz="2400" b="1" err="1">
                  <a:solidFill>
                    <a:srgbClr val="FF0000"/>
                  </a:solidFill>
                  <a:latin typeface="微软雅黑" panose="020B0503020204020204" charset="-122"/>
                  <a:ea typeface="微软雅黑" panose="020B0503020204020204" charset="-122"/>
                  <a:cs typeface="微软雅黑" panose="020B0503020204020204" charset="-122"/>
                </a:rPr>
                <a:t>白天</a:t>
              </a:r>
              <a:r>
                <a:rPr lang="en-US" altLang="en-US" sz="2400" b="1" err="1">
                  <a:latin typeface="微软雅黑" panose="020B0503020204020204" charset="-122"/>
                  <a:ea typeface="微软雅黑" panose="020B0503020204020204" charset="-122"/>
                  <a:cs typeface="微软雅黑" panose="020B0503020204020204" charset="-122"/>
                </a:rPr>
                <a:t>吸引蛾幼虫的天敌—捕食者</a:t>
              </a:r>
              <a:endParaRPr lang="en-US" altLang="en-US" sz="2400" b="1" err="1">
                <a:latin typeface="微软雅黑" panose="020B0503020204020204" charset="-122"/>
                <a:ea typeface="微软雅黑" panose="020B0503020204020204" charset="-122"/>
                <a:cs typeface="微软雅黑" panose="020B0503020204020204" charset="-122"/>
              </a:endParaRPr>
            </a:p>
          </p:txBody>
        </p:sp>
        <p:sp>
          <p:nvSpPr>
            <p:cNvPr id="21" name="文本框 20"/>
            <p:cNvSpPr txBox="1"/>
            <p:nvPr>
              <p:custDataLst>
                <p:tags r:id="rId8"/>
              </p:custDataLst>
            </p:nvPr>
          </p:nvSpPr>
          <p:spPr>
            <a:xfrm>
              <a:off x="5514771" y="2840552"/>
              <a:ext cx="3427620" cy="829873"/>
            </a:xfrm>
            <a:prstGeom prst="rect">
              <a:avLst/>
            </a:prstGeom>
            <a:noFill/>
          </p:spPr>
          <p:txBody>
            <a:bodyPr wrap="square" rtlCol="0" anchor="t">
              <a:spAutoFit/>
            </a:bodyPr>
            <a:p>
              <a:pPr algn="l">
                <a:lnSpc>
                  <a:spcPct val="100000"/>
                </a:lnSpc>
              </a:pPr>
              <a:r>
                <a:rPr lang="en-US" altLang="en-US" sz="2400" b="1" err="1">
                  <a:solidFill>
                    <a:srgbClr val="FF0000"/>
                  </a:solidFill>
                  <a:latin typeface="微软雅黑" panose="020B0503020204020204" charset="-122"/>
                  <a:ea typeface="微软雅黑" panose="020B0503020204020204" charset="-122"/>
                </a:rPr>
                <a:t>夜间</a:t>
              </a:r>
              <a:r>
                <a:rPr lang="en-US" altLang="en-US" sz="2400" b="1" err="1">
                  <a:latin typeface="微软雅黑" panose="020B0503020204020204" charset="-122"/>
                  <a:ea typeface="微软雅黑" panose="020B0503020204020204" charset="-122"/>
                </a:rPr>
                <a:t>驱除雌蛾，使它们不能停留在叶片上产卵</a:t>
              </a:r>
              <a:endParaRPr lang="en-US" altLang="en-US" sz="2400" b="1" err="1">
                <a:latin typeface="微软雅黑" panose="020B0503020204020204" charset="-122"/>
                <a:ea typeface="微软雅黑" panose="020B0503020204020204" charset="-122"/>
              </a:endParaRPr>
            </a:p>
          </p:txBody>
        </p:sp>
        <p:sp>
          <p:nvSpPr>
            <p:cNvPr id="22" name="文本框 21"/>
            <p:cNvSpPr txBox="1"/>
            <p:nvPr>
              <p:custDataLst>
                <p:tags r:id="rId9"/>
              </p:custDataLst>
            </p:nvPr>
          </p:nvSpPr>
          <p:spPr>
            <a:xfrm>
              <a:off x="1570975" y="2519570"/>
              <a:ext cx="827645" cy="460335"/>
            </a:xfrm>
            <a:prstGeom prst="rect">
              <a:avLst/>
            </a:prstGeom>
            <a:noFill/>
          </p:spPr>
          <p:txBody>
            <a:bodyPr wrap="square" rtlCol="0" anchor="t">
              <a:spAutoFit/>
            </a:bodyPr>
            <a:p>
              <a:pPr algn="l">
                <a:lnSpc>
                  <a:spcPct val="100000"/>
                </a:lnSpc>
              </a:pPr>
              <a:r>
                <a:rPr lang="zh-CN" altLang="en-US" sz="2400" b="1">
                  <a:latin typeface="微软雅黑" panose="020B0503020204020204" charset="-122"/>
                  <a:ea typeface="微软雅黑" panose="020B0503020204020204" charset="-122"/>
                </a:rPr>
                <a:t>攻击</a:t>
              </a:r>
              <a:endParaRPr lang="zh-CN" altLang="en-US" sz="2400" b="1">
                <a:latin typeface="微软雅黑" panose="020B0503020204020204" charset="-122"/>
                <a:ea typeface="微软雅黑" panose="020B0503020204020204" charset="-122"/>
              </a:endParaRPr>
            </a:p>
          </p:txBody>
        </p:sp>
        <p:sp>
          <p:nvSpPr>
            <p:cNvPr id="23" name="文本框 22"/>
            <p:cNvSpPr txBox="1"/>
            <p:nvPr>
              <p:custDataLst>
                <p:tags r:id="rId10"/>
              </p:custDataLst>
            </p:nvPr>
          </p:nvSpPr>
          <p:spPr>
            <a:xfrm>
              <a:off x="3062304" y="2528852"/>
              <a:ext cx="781261" cy="460335"/>
            </a:xfrm>
            <a:prstGeom prst="rect">
              <a:avLst/>
            </a:prstGeom>
            <a:noFill/>
          </p:spPr>
          <p:txBody>
            <a:bodyPr wrap="square" rtlCol="0" anchor="t">
              <a:spAutoFit/>
            </a:bodyPr>
            <a:p>
              <a:pPr algn="l">
                <a:lnSpc>
                  <a:spcPct val="100000"/>
                </a:lnSpc>
              </a:pPr>
              <a:r>
                <a:rPr lang="zh-CN" altLang="en-US" sz="2400" b="1">
                  <a:latin typeface="微软雅黑" panose="020B0503020204020204" charset="-122"/>
                  <a:ea typeface="微软雅黑" panose="020B0503020204020204" charset="-122"/>
                </a:rPr>
                <a:t>释放</a:t>
              </a:r>
              <a:endParaRPr lang="zh-CN" altLang="en-US" sz="2400" b="1">
                <a:latin typeface="微软雅黑" panose="020B0503020204020204" charset="-122"/>
                <a:ea typeface="微软雅黑" panose="020B0503020204020204" charset="-122"/>
              </a:endParaRPr>
            </a:p>
          </p:txBody>
        </p:sp>
        <p:cxnSp>
          <p:nvCxnSpPr>
            <p:cNvPr id="24" name="直接箭头连接符 23"/>
            <p:cNvCxnSpPr/>
            <p:nvPr>
              <p:custDataLst>
                <p:tags r:id="rId11"/>
              </p:custDataLst>
            </p:nvPr>
          </p:nvCxnSpPr>
          <p:spPr>
            <a:xfrm>
              <a:off x="1605021" y="3017331"/>
              <a:ext cx="687368"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直接箭头连接符 24"/>
            <p:cNvCxnSpPr/>
            <p:nvPr>
              <p:custDataLst>
                <p:tags r:id="rId12"/>
              </p:custDataLst>
            </p:nvPr>
          </p:nvCxnSpPr>
          <p:spPr>
            <a:xfrm>
              <a:off x="3156808" y="3001318"/>
              <a:ext cx="573609"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6" name="直接箭头连接符 25"/>
            <p:cNvCxnSpPr/>
            <p:nvPr>
              <p:custDataLst>
                <p:tags r:id="rId13"/>
              </p:custDataLst>
            </p:nvPr>
          </p:nvCxnSpPr>
          <p:spPr>
            <a:xfrm>
              <a:off x="4868221" y="3012484"/>
              <a:ext cx="471688" cy="0"/>
            </a:xfrm>
            <a:prstGeom prst="straightConnector1">
              <a:avLst/>
            </a:prstGeom>
            <a:ln w="190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3" name="TextBox 2"/>
          <p:cNvSpPr txBox="1"/>
          <p:nvPr>
            <p:custDataLst>
              <p:tags r:id="rId14"/>
            </p:custDataLst>
          </p:nvPr>
        </p:nvSpPr>
        <p:spPr>
          <a:xfrm>
            <a:off x="400050" y="3409950"/>
            <a:ext cx="8436610" cy="521970"/>
          </a:xfrm>
          <a:prstGeom prst="rect">
            <a:avLst/>
          </a:prstGeom>
          <a:noFill/>
          <a:ln w="38100">
            <a:solidFill>
              <a:schemeClr val="accent6">
                <a:lumMod val="50000"/>
              </a:schemeClr>
            </a:solidFill>
          </a:ln>
          <a:extLst>
            <a:ext uri="{909E8E84-426E-40DD-AFC4-6F175D3DCCD1}">
              <a14:hiddenFill xmlns:a14="http://schemas.microsoft.com/office/drawing/2010/main">
                <a:solidFill>
                  <a:schemeClr val="bg1">
                    <a:lumMod val="85000"/>
                  </a:schemeClr>
                </a:solidFill>
              </a14:hiddenFill>
            </a:ext>
          </a:extLst>
        </p:spPr>
        <p:txBody>
          <a:bodyPr wrap="square" anchor="t">
            <a:spAutoFit/>
          </a:bodyPr>
          <a:p>
            <a:pPr lvl="0" algn="l">
              <a:buClrTx/>
              <a:buSzTx/>
              <a:buFontTx/>
              <a:defRPr/>
            </a:pPr>
            <a:r>
              <a:rPr lang="zh-CN" altLang="en-US" sz="2800" b="1" noProof="0">
                <a:solidFill>
                  <a:srgbClr val="FF0000"/>
                </a:solidFill>
                <a:latin typeface="楷体" panose="02010609060101010101" charset="-122"/>
                <a:ea typeface="楷体" panose="02010609060101010101" charset="-122"/>
                <a:cs typeface="楷体" panose="02010609060101010101" charset="-122"/>
                <a:sym typeface="+mn-ea"/>
              </a:rPr>
              <a:t>讨论3：</a:t>
            </a:r>
            <a:r>
              <a:rPr lang="zh-CN" altLang="en-US" sz="2800" b="1" noProof="0">
                <a:solidFill>
                  <a:schemeClr val="tx1">
                    <a:lumMod val="50000"/>
                  </a:schemeClr>
                </a:solidFill>
                <a:latin typeface="楷体" panose="02010609060101010101" charset="-122"/>
                <a:ea typeface="楷体" panose="02010609060101010101" charset="-122"/>
                <a:cs typeface="楷体" panose="02010609060101010101" charset="-122"/>
                <a:sym typeface="+mn-ea"/>
              </a:rPr>
              <a:t>资料4中的信息素能够将几种生物联系起来？</a:t>
            </a:r>
            <a:endParaRPr lang="zh-CN" altLang="en-US" sz="2800" b="1" noProof="0">
              <a:solidFill>
                <a:schemeClr val="tx1">
                  <a:lumMod val="50000"/>
                </a:schemeClr>
              </a:solidFill>
              <a:latin typeface="楷体" panose="02010609060101010101" charset="-122"/>
              <a:ea typeface="楷体" panose="02010609060101010101" charset="-122"/>
              <a:cs typeface="楷体" panose="02010609060101010101" charset="-122"/>
              <a:sym typeface="+mn-ea"/>
            </a:endParaRPr>
          </a:p>
        </p:txBody>
      </p:sp>
      <p:sp>
        <p:nvSpPr>
          <p:cNvPr id="6" name="矩形 5"/>
          <p:cNvSpPr/>
          <p:nvPr>
            <p:custDataLst>
              <p:tags r:id="rId15"/>
            </p:custDataLst>
          </p:nvPr>
        </p:nvSpPr>
        <p:spPr>
          <a:xfrm>
            <a:off x="8935085" y="3409950"/>
            <a:ext cx="2748280" cy="953135"/>
          </a:xfrm>
          <a:prstGeom prst="rect">
            <a:avLst/>
          </a:prstGeom>
          <a:solidFill>
            <a:schemeClr val="accent3">
              <a:lumMod val="20000"/>
              <a:lumOff val="80000"/>
            </a:schemeClr>
          </a:solidFill>
        </p:spPr>
        <p:txBody>
          <a:bodyPr wrap="square">
            <a:spAutoFit/>
          </a:bodyPr>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rPr>
              <a:t>烟草、蛾、蛾幼虫天敌</a:t>
            </a:r>
            <a:endParaRPr kumimoji="0" lang="zh-CN" altLang="en-US" sz="2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endParaRPr>
          </a:p>
        </p:txBody>
      </p:sp>
      <p:sp>
        <p:nvSpPr>
          <p:cNvPr id="8" name="TextBox 7"/>
          <p:cNvSpPr txBox="1"/>
          <p:nvPr>
            <p:custDataLst>
              <p:tags r:id="rId16"/>
            </p:custDataLst>
          </p:nvPr>
        </p:nvSpPr>
        <p:spPr>
          <a:xfrm>
            <a:off x="400050" y="4417060"/>
            <a:ext cx="9719310" cy="521970"/>
          </a:xfrm>
          <a:prstGeom prst="rect">
            <a:avLst/>
          </a:prstGeom>
          <a:noFill/>
          <a:ln w="38100">
            <a:solidFill>
              <a:schemeClr val="accent6">
                <a:lumMod val="50000"/>
              </a:schemeClr>
            </a:solidFill>
          </a:ln>
        </p:spPr>
        <p:txBody>
          <a:bodyPr wrap="square" anchor="t">
            <a:spAutoFit/>
          </a:bodyPr>
          <a:p>
            <a:pPr lvl="0" algn="l">
              <a:buClrTx/>
              <a:buSzTx/>
              <a:buFontTx/>
              <a:defRPr/>
            </a:pPr>
            <a:r>
              <a:rPr lang="zh-CN" altLang="en-US" sz="2800" b="1" noProof="0">
                <a:solidFill>
                  <a:srgbClr val="FF0000"/>
                </a:solidFill>
                <a:latin typeface="楷体" panose="02010609060101010101" charset="-122"/>
                <a:ea typeface="楷体" panose="02010609060101010101" charset="-122"/>
                <a:cs typeface="楷体" panose="02010609060101010101" charset="-122"/>
                <a:sym typeface="+mn-ea"/>
              </a:rPr>
              <a:t>讨论4：</a:t>
            </a:r>
            <a:r>
              <a:rPr lang="zh-CN" altLang="en-US" sz="2800" b="1" noProof="0">
                <a:solidFill>
                  <a:schemeClr val="tx1">
                    <a:lumMod val="50000"/>
                  </a:schemeClr>
                </a:solidFill>
                <a:latin typeface="楷体" panose="02010609060101010101" charset="-122"/>
                <a:ea typeface="楷体" panose="02010609060101010101" charset="-122"/>
                <a:cs typeface="楷体" panose="02010609060101010101" charset="-122"/>
                <a:sym typeface="+mn-ea"/>
              </a:rPr>
              <a:t>烟草释放的信息素，在白天与夜间是否都使它受益？</a:t>
            </a:r>
            <a:endParaRPr lang="zh-CN" altLang="en-US" sz="2800" b="1" noProof="0">
              <a:solidFill>
                <a:schemeClr val="tx1">
                  <a:lumMod val="50000"/>
                </a:schemeClr>
              </a:solidFill>
              <a:latin typeface="楷体" panose="02010609060101010101" charset="-122"/>
              <a:ea typeface="楷体" panose="02010609060101010101" charset="-122"/>
              <a:cs typeface="楷体" panose="02010609060101010101" charset="-122"/>
              <a:sym typeface="+mn-ea"/>
            </a:endParaRPr>
          </a:p>
        </p:txBody>
      </p:sp>
      <p:sp>
        <p:nvSpPr>
          <p:cNvPr id="7" name="矩形 6"/>
          <p:cNvSpPr/>
          <p:nvPr>
            <p:custDataLst>
              <p:tags r:id="rId17"/>
            </p:custDataLst>
          </p:nvPr>
        </p:nvSpPr>
        <p:spPr>
          <a:xfrm>
            <a:off x="10244455" y="4417695"/>
            <a:ext cx="612140" cy="521970"/>
          </a:xfrm>
          <a:prstGeom prst="rect">
            <a:avLst/>
          </a:prstGeom>
          <a:solidFill>
            <a:schemeClr val="accent3">
              <a:lumMod val="20000"/>
              <a:lumOff val="80000"/>
            </a:schemeClr>
          </a:solidFill>
        </p:spPr>
        <p:txBody>
          <a:bodyPr wrap="square">
            <a:spAutoFit/>
          </a:bodyPr>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rPr>
              <a:t>是</a:t>
            </a:r>
            <a:endParaRPr kumimoji="0" lang="zh-CN" altLang="en-US" sz="2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endParaRPr>
          </a:p>
        </p:txBody>
      </p:sp>
      <p:sp>
        <p:nvSpPr>
          <p:cNvPr id="10" name="TextBox 9"/>
          <p:cNvSpPr txBox="1"/>
          <p:nvPr>
            <p:custDataLst>
              <p:tags r:id="rId18"/>
            </p:custDataLst>
          </p:nvPr>
        </p:nvSpPr>
        <p:spPr>
          <a:xfrm>
            <a:off x="374650" y="5114290"/>
            <a:ext cx="7157720" cy="521970"/>
          </a:xfrm>
          <a:prstGeom prst="rect">
            <a:avLst/>
          </a:prstGeom>
          <a:noFill/>
          <a:ln w="38100">
            <a:solidFill>
              <a:schemeClr val="accent6">
                <a:lumMod val="50000"/>
              </a:schemeClr>
            </a:solidFill>
          </a:ln>
        </p:spPr>
        <p:txBody>
          <a:bodyPr wrap="square" rtlCol="0" anchor="t">
            <a:spAutoFit/>
          </a:bodyPr>
          <a:p>
            <a:pPr lvl="0" algn="l">
              <a:buClrTx/>
              <a:buSzTx/>
              <a:buFontTx/>
              <a:defRPr/>
            </a:pPr>
            <a:r>
              <a:rPr lang="zh-CN" altLang="en-US" sz="2800" b="1" noProof="0">
                <a:solidFill>
                  <a:srgbClr val="FF0000"/>
                </a:solidFill>
                <a:latin typeface="楷体" panose="02010609060101010101" charset="-122"/>
                <a:ea typeface="楷体" panose="02010609060101010101" charset="-122"/>
                <a:cs typeface="楷体" panose="02010609060101010101" charset="-122"/>
                <a:sym typeface="+mn-ea"/>
              </a:rPr>
              <a:t>讨论5：</a:t>
            </a:r>
            <a:r>
              <a:rPr lang="zh-CN" altLang="en-US" sz="2800" b="1" noProof="0">
                <a:solidFill>
                  <a:schemeClr val="tx1">
                    <a:lumMod val="50000"/>
                  </a:schemeClr>
                </a:solidFill>
                <a:latin typeface="楷体" panose="02010609060101010101" charset="-122"/>
                <a:ea typeface="楷体" panose="02010609060101010101" charset="-122"/>
                <a:cs typeface="楷体" panose="02010609060101010101" charset="-122"/>
                <a:sym typeface="+mn-ea"/>
              </a:rPr>
              <a:t>信息传递对种间关系具有什么作用？</a:t>
            </a:r>
            <a:endParaRPr lang="zh-CN" altLang="en-US" sz="2800" b="1" noProof="0">
              <a:solidFill>
                <a:schemeClr val="tx1">
                  <a:lumMod val="50000"/>
                </a:schemeClr>
              </a:solidFill>
              <a:latin typeface="楷体" panose="02010609060101010101" charset="-122"/>
              <a:ea typeface="楷体" panose="02010609060101010101" charset="-122"/>
              <a:cs typeface="楷体" panose="02010609060101010101" charset="-122"/>
              <a:sym typeface="+mn-ea"/>
            </a:endParaRPr>
          </a:p>
        </p:txBody>
      </p:sp>
      <p:sp>
        <p:nvSpPr>
          <p:cNvPr id="11" name="TextBox 10"/>
          <p:cNvSpPr txBox="1"/>
          <p:nvPr>
            <p:custDataLst>
              <p:tags r:id="rId19"/>
            </p:custDataLst>
          </p:nvPr>
        </p:nvSpPr>
        <p:spPr>
          <a:xfrm>
            <a:off x="7547610" y="4987290"/>
            <a:ext cx="4213860" cy="998855"/>
          </a:xfrm>
          <a:prstGeom prst="rect">
            <a:avLst/>
          </a:prstGeom>
          <a:solidFill>
            <a:schemeClr val="accent4">
              <a:lumMod val="20000"/>
              <a:lumOff val="80000"/>
            </a:schemeClr>
          </a:solidFill>
          <a:ln w="38100">
            <a:noFill/>
          </a:ln>
        </p:spPr>
        <p:txBody>
          <a:bodyPr wrap="square" anchor="t">
            <a:noAutofit/>
          </a:bodyPr>
          <a:p>
            <a:pPr lvl="0" algn="l">
              <a:buClrTx/>
              <a:buSzTx/>
              <a:buFontTx/>
              <a:defRPr/>
            </a:pPr>
            <a:r>
              <a:rPr lang="zh-CN" altLang="en-US" sz="2800" b="1" noProof="0">
                <a:solidFill>
                  <a:schemeClr val="tx1"/>
                </a:solidFill>
                <a:latin typeface="微软雅黑" panose="020B0503020204020204" charset="-122"/>
                <a:ea typeface="微软雅黑" panose="020B0503020204020204" charset="-122"/>
                <a:sym typeface="+mn-ea"/>
              </a:rPr>
              <a:t>调节生物的种间关系，以维持生态系统的稳定性。</a:t>
            </a:r>
            <a:endParaRPr lang="zh-CN" altLang="en-US" sz="2800" b="1" noProof="0">
              <a:solidFill>
                <a:schemeClr val="tx1"/>
              </a:solidFill>
              <a:latin typeface="微软雅黑" panose="020B0503020204020204" charset="-122"/>
              <a:ea typeface="微软雅黑" panose="020B0503020204020204" charset="-122"/>
              <a:sym typeface="+mn-ea"/>
            </a:endParaRPr>
          </a:p>
        </p:txBody>
      </p:sp>
      <p:sp>
        <p:nvSpPr>
          <p:cNvPr id="16" name="文本框 15"/>
          <p:cNvSpPr txBox="1"/>
          <p:nvPr>
            <p:custDataLst>
              <p:tags r:id="rId20"/>
            </p:custDataLst>
          </p:nvPr>
        </p:nvSpPr>
        <p:spPr>
          <a:xfrm>
            <a:off x="7823835" y="5948045"/>
            <a:ext cx="3569970" cy="460375"/>
          </a:xfrm>
          <a:prstGeom prst="rect">
            <a:avLst/>
          </a:prstGeom>
          <a:noFill/>
        </p:spPr>
        <p:txBody>
          <a:bodyPr wrap="square" rtlCol="0">
            <a:spAutoFit/>
          </a:bodyPr>
          <a:p>
            <a:r>
              <a:rPr lang="zh-CN" altLang="en-US" sz="2400" b="1">
                <a:solidFill>
                  <a:srgbClr val="0812E8"/>
                </a:solidFill>
                <a:latin typeface="微软雅黑" panose="020B0503020204020204" charset="-122"/>
                <a:ea typeface="微软雅黑" panose="020B0503020204020204" charset="-122"/>
                <a:sym typeface="宋体" panose="02010600030101010101" pitchFamily="2" charset="-122"/>
              </a:rPr>
              <a:t>（群落和生态系统水平）</a:t>
            </a:r>
            <a:endParaRPr lang="zh-CN" altLang="en-US" sz="2400" b="1">
              <a:solidFill>
                <a:srgbClr val="0812E8"/>
              </a:solidFill>
              <a:latin typeface="微软雅黑" panose="020B0503020204020204" charset="-122"/>
              <a:ea typeface="微软雅黑" panose="020B0503020204020204" charset="-122"/>
              <a:sym typeface="宋体" panose="02010600030101010101" pitchFamily="2" charset="-122"/>
            </a:endParaRPr>
          </a:p>
        </p:txBody>
      </p:sp>
      <p:sp>
        <p:nvSpPr>
          <p:cNvPr id="2" name="矩形 1"/>
          <p:cNvSpPr/>
          <p:nvPr>
            <p:custDataLst>
              <p:tags r:id="rId21"/>
            </p:custDataLst>
          </p:nvPr>
        </p:nvSpPr>
        <p:spPr>
          <a:xfrm>
            <a:off x="1045845" y="188595"/>
            <a:ext cx="557085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三、信息传递在生态系统中的作用</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
        <p:nvSpPr>
          <p:cNvPr id="4" name="文本框 3"/>
          <p:cNvSpPr txBox="1"/>
          <p:nvPr/>
        </p:nvSpPr>
        <p:spPr>
          <a:xfrm>
            <a:off x="6141720" y="197485"/>
            <a:ext cx="4064000" cy="368300"/>
          </a:xfrm>
          <a:prstGeom prst="rect">
            <a:avLst/>
          </a:prstGeom>
          <a:noFill/>
        </p:spPr>
        <p:txBody>
          <a:bodyPr wrap="square" rtlCol="0">
            <a:spAutoFit/>
          </a:bodyPr>
          <a:p>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11" grpId="0" bldLvl="0" animBg="1"/>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603250" y="998220"/>
            <a:ext cx="7625080" cy="521970"/>
          </a:xfrm>
          <a:prstGeom prst="rect">
            <a:avLst/>
          </a:prstGeom>
          <a:noFill/>
        </p:spPr>
        <p:txBody>
          <a:bodyPr wrap="square" rtlCol="0">
            <a:spAutoFit/>
          </a:bodyPr>
          <a:p>
            <a:pPr algn="l">
              <a:lnSpc>
                <a:spcPct val="100000"/>
              </a:lnSpc>
              <a:spcBef>
                <a:spcPct val="0"/>
              </a:spcBef>
              <a:spcAft>
                <a:spcPct val="0"/>
              </a:spcAft>
              <a:buClrTx/>
              <a:buSzTx/>
              <a:buFontTx/>
            </a:pPr>
            <a:r>
              <a:rPr lang="en-US" alt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1</a:t>
            </a:r>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生命活动的正常进行，离不开信息的作用。</a:t>
            </a:r>
            <a:endPar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4" name="文本框 3"/>
          <p:cNvSpPr txBox="1"/>
          <p:nvPr>
            <p:custDataLst>
              <p:tags r:id="rId2"/>
            </p:custDataLst>
          </p:nvPr>
        </p:nvSpPr>
        <p:spPr>
          <a:xfrm>
            <a:off x="603250" y="2177415"/>
            <a:ext cx="7125335" cy="521970"/>
          </a:xfrm>
          <a:prstGeom prst="rect">
            <a:avLst/>
          </a:prstGeom>
          <a:noFill/>
        </p:spPr>
        <p:txBody>
          <a:bodyPr wrap="square" rtlCol="0">
            <a:spAutoFit/>
          </a:bodyPr>
          <a:p>
            <a:pPr algn="l">
              <a:lnSpc>
                <a:spcPct val="100000"/>
              </a:lnSpc>
              <a:spcBef>
                <a:spcPct val="0"/>
              </a:spcBef>
              <a:spcAft>
                <a:spcPct val="0"/>
              </a:spcAft>
              <a:buClrTx/>
              <a:buSzTx/>
              <a:buFontTx/>
            </a:pPr>
            <a:r>
              <a:rPr lang="en-US" alt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2</a:t>
            </a:r>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生物种群的繁衍，也离不开信息的传递。</a:t>
            </a:r>
            <a:endPar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9" name="文本框 8"/>
          <p:cNvSpPr txBox="1"/>
          <p:nvPr>
            <p:custDataLst>
              <p:tags r:id="rId3"/>
            </p:custDataLst>
          </p:nvPr>
        </p:nvSpPr>
        <p:spPr>
          <a:xfrm>
            <a:off x="603250" y="3529330"/>
            <a:ext cx="10869930" cy="521970"/>
          </a:xfrm>
          <a:prstGeom prst="rect">
            <a:avLst/>
          </a:prstGeom>
          <a:noFill/>
        </p:spPr>
        <p:txBody>
          <a:bodyPr wrap="square" rtlCol="0">
            <a:spAutoFit/>
          </a:bodyPr>
          <a:p>
            <a:pPr algn="l">
              <a:lnSpc>
                <a:spcPct val="100000"/>
              </a:lnSpc>
              <a:spcBef>
                <a:spcPct val="0"/>
              </a:spcBef>
              <a:spcAft>
                <a:spcPct val="0"/>
              </a:spcAft>
              <a:buClrTx/>
              <a:buSzTx/>
              <a:buFontTx/>
            </a:pPr>
            <a:r>
              <a:rPr lang="en-US" alt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3</a:t>
            </a:r>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r>
              <a:rPr lang="zh-CN" altLang="en-US"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信息能够调节生物的种间关系，进而维持生态系统的平衡与稳定。</a:t>
            </a:r>
            <a:endParaRPr lang="en-US" alt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22" name="文本框 21"/>
          <p:cNvSpPr txBox="1"/>
          <p:nvPr>
            <p:custDataLst>
              <p:tags r:id="rId4"/>
            </p:custDataLst>
          </p:nvPr>
        </p:nvSpPr>
        <p:spPr>
          <a:xfrm>
            <a:off x="7615555" y="994410"/>
            <a:ext cx="2269490" cy="521970"/>
          </a:xfrm>
          <a:prstGeom prst="rect">
            <a:avLst/>
          </a:prstGeom>
          <a:noFill/>
          <a:ln w="63500">
            <a:noFill/>
          </a:ln>
        </p:spPr>
        <p:txBody>
          <a:bodyPr wrap="square" rtlCol="0">
            <a:spAutoFit/>
          </a:bodyPr>
          <a:p>
            <a:r>
              <a:rPr lang="zh-CN" altLang="en-US" sz="2800" b="1">
                <a:solidFill>
                  <a:srgbClr val="0812E8"/>
                </a:solidFill>
                <a:latin typeface="微软雅黑" panose="020B0503020204020204" charset="-122"/>
                <a:ea typeface="微软雅黑" panose="020B0503020204020204" charset="-122"/>
                <a:sym typeface="宋体" panose="02010600030101010101" pitchFamily="2" charset="-122"/>
              </a:rPr>
              <a:t>（个体水平）</a:t>
            </a:r>
            <a:endParaRPr lang="zh-CN" altLang="en-US" sz="2800" b="1">
              <a:solidFill>
                <a:srgbClr val="0812E8"/>
              </a:solidFill>
              <a:latin typeface="微软雅黑" panose="020B0503020204020204" charset="-122"/>
              <a:ea typeface="微软雅黑" panose="020B0503020204020204" charset="-122"/>
              <a:sym typeface="宋体" panose="02010600030101010101" pitchFamily="2" charset="-122"/>
            </a:endParaRPr>
          </a:p>
        </p:txBody>
      </p:sp>
      <p:sp>
        <p:nvSpPr>
          <p:cNvPr id="15" name="文本框 14"/>
          <p:cNvSpPr txBox="1"/>
          <p:nvPr>
            <p:custDataLst>
              <p:tags r:id="rId5"/>
            </p:custDataLst>
          </p:nvPr>
        </p:nvSpPr>
        <p:spPr>
          <a:xfrm>
            <a:off x="7463155" y="2177415"/>
            <a:ext cx="2269490" cy="521970"/>
          </a:xfrm>
          <a:prstGeom prst="rect">
            <a:avLst/>
          </a:prstGeom>
          <a:noFill/>
          <a:ln w="63500">
            <a:noFill/>
          </a:ln>
        </p:spPr>
        <p:txBody>
          <a:bodyPr wrap="square" rtlCol="0">
            <a:spAutoFit/>
          </a:bodyPr>
          <a:p>
            <a:r>
              <a:rPr lang="zh-CN" altLang="en-US" sz="2800" b="1">
                <a:solidFill>
                  <a:srgbClr val="0812E8"/>
                </a:solidFill>
                <a:latin typeface="微软雅黑" panose="020B0503020204020204" charset="-122"/>
                <a:ea typeface="微软雅黑" panose="020B0503020204020204" charset="-122"/>
                <a:sym typeface="宋体" panose="02010600030101010101" pitchFamily="2" charset="-122"/>
              </a:rPr>
              <a:t>（种群水平）</a:t>
            </a:r>
            <a:endParaRPr lang="zh-CN" altLang="en-US" sz="2800" b="1">
              <a:solidFill>
                <a:srgbClr val="0812E8"/>
              </a:solidFill>
              <a:latin typeface="微软雅黑" panose="020B0503020204020204" charset="-122"/>
              <a:ea typeface="微软雅黑" panose="020B0503020204020204" charset="-122"/>
              <a:sym typeface="宋体" panose="02010600030101010101" pitchFamily="2" charset="-122"/>
            </a:endParaRPr>
          </a:p>
        </p:txBody>
      </p:sp>
      <p:sp>
        <p:nvSpPr>
          <p:cNvPr id="13" name="文本框 12"/>
          <p:cNvSpPr txBox="1"/>
          <p:nvPr>
            <p:custDataLst>
              <p:tags r:id="rId6"/>
            </p:custDataLst>
          </p:nvPr>
        </p:nvSpPr>
        <p:spPr>
          <a:xfrm>
            <a:off x="6483350" y="4059555"/>
            <a:ext cx="4051935" cy="521970"/>
          </a:xfrm>
          <a:prstGeom prst="rect">
            <a:avLst/>
          </a:prstGeom>
          <a:noFill/>
        </p:spPr>
        <p:txBody>
          <a:bodyPr wrap="square" rtlCol="0">
            <a:spAutoFit/>
          </a:bodyPr>
          <a:p>
            <a:r>
              <a:rPr lang="zh-CN" altLang="en-US" sz="2800" b="1">
                <a:solidFill>
                  <a:srgbClr val="0812E8"/>
                </a:solidFill>
                <a:latin typeface="微软雅黑" panose="020B0503020204020204" charset="-122"/>
                <a:ea typeface="微软雅黑" panose="020B0503020204020204" charset="-122"/>
                <a:sym typeface="宋体" panose="02010600030101010101" pitchFamily="2" charset="-122"/>
              </a:rPr>
              <a:t>（群落和生态系统水平）</a:t>
            </a:r>
            <a:endParaRPr lang="zh-CN" altLang="en-US" sz="2800" b="1">
              <a:solidFill>
                <a:srgbClr val="0812E8"/>
              </a:solidFill>
              <a:latin typeface="微软雅黑" panose="020B0503020204020204" charset="-122"/>
              <a:ea typeface="微软雅黑" panose="020B0503020204020204" charset="-122"/>
              <a:sym typeface="宋体" panose="02010600030101010101" pitchFamily="2" charset="-122"/>
            </a:endParaRPr>
          </a:p>
        </p:txBody>
      </p:sp>
      <p:sp>
        <p:nvSpPr>
          <p:cNvPr id="10" name="矩形 9"/>
          <p:cNvSpPr/>
          <p:nvPr>
            <p:custDataLst>
              <p:tags r:id="rId7"/>
            </p:custDataLst>
          </p:nvPr>
        </p:nvSpPr>
        <p:spPr>
          <a:xfrm>
            <a:off x="1045845" y="188595"/>
            <a:ext cx="557085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三、信息传递在生态系统中的作用</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210185" y="829552"/>
            <a:ext cx="4328795" cy="571500"/>
          </a:xfrm>
          <a:prstGeom prst="rect">
            <a:avLst/>
          </a:prstGeom>
          <a:noFill/>
        </p:spPr>
        <p:txBody>
          <a:bodyPr wrap="square">
            <a:noAutofit/>
          </a:bodyPr>
          <a:p>
            <a:pPr algn="l">
              <a:lnSpc>
                <a:spcPct val="100000"/>
              </a:lnSpc>
              <a:spcBef>
                <a:spcPct val="0"/>
              </a:spcBef>
              <a:spcAft>
                <a:spcPct val="0"/>
              </a:spcAft>
              <a:buClrTx/>
              <a:buSzTx/>
              <a:buFontTx/>
            </a:pPr>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黑体" panose="02010609060101010101" charset="-122"/>
              </a:rPr>
              <a:t>1</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黑体" panose="02010609060101010101" charset="-122"/>
              </a:rPr>
              <a:t>、</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黑体" panose="02010609060101010101" charset="-122"/>
              </a:rPr>
              <a:t>提高农畜产品的产量：</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黑体" panose="02010609060101010101" charset="-122"/>
            </a:endParaRPr>
          </a:p>
        </p:txBody>
      </p:sp>
      <p:pic>
        <p:nvPicPr>
          <p:cNvPr id="8" name="图片 29711"/>
          <p:cNvPicPr>
            <a:picLocks noChangeAspect="1"/>
          </p:cNvPicPr>
          <p:nvPr>
            <p:custDataLst>
              <p:tags r:id="rId2"/>
            </p:custDataLst>
          </p:nvPr>
        </p:nvPicPr>
        <p:blipFill>
          <a:blip r:embed="rId3"/>
          <a:stretch>
            <a:fillRect/>
          </a:stretch>
        </p:blipFill>
        <p:spPr>
          <a:xfrm rot="16200000">
            <a:off x="843915" y="891540"/>
            <a:ext cx="2593340" cy="4026535"/>
          </a:xfrm>
          <a:prstGeom prst="rect">
            <a:avLst/>
          </a:prstGeom>
          <a:noFill/>
          <a:ln w="9525">
            <a:noFill/>
          </a:ln>
        </p:spPr>
      </p:pic>
      <p:sp>
        <p:nvSpPr>
          <p:cNvPr id="9" name="矩形 8"/>
          <p:cNvSpPr/>
          <p:nvPr>
            <p:custDataLst>
              <p:tags r:id="rId4"/>
            </p:custDataLst>
          </p:nvPr>
        </p:nvSpPr>
        <p:spPr>
          <a:xfrm>
            <a:off x="37465" y="4182110"/>
            <a:ext cx="4026535" cy="1529715"/>
          </a:xfrm>
          <a:prstGeom prst="rect">
            <a:avLst/>
          </a:prstGeom>
          <a:noFill/>
          <a:ln w="9525">
            <a:noFill/>
          </a:ln>
        </p:spPr>
        <p:txBody>
          <a:bodyPr wrap="square" anchor="ctr">
            <a:spAutoFit/>
          </a:bodyPr>
          <a:p>
            <a:pPr indent="0" algn="ctr" eaLnBrk="0" fontAlgn="base" hangingPunct="0">
              <a:lnSpc>
                <a:spcPct val="130000"/>
              </a:lnSpc>
            </a:pPr>
            <a:r>
              <a:rPr lang="zh-CN" altLang="en-US" sz="2400" b="1" strike="noStrike" noProof="1">
                <a:latin typeface="微软雅黑" panose="020B0503020204020204" charset="-122"/>
                <a:ea typeface="微软雅黑" panose="020B0503020204020204" charset="-122"/>
                <a:cs typeface="微软雅黑" panose="020B0503020204020204" charset="-122"/>
              </a:rPr>
              <a:t>利用</a:t>
            </a:r>
            <a:r>
              <a:rPr lang="zh-CN" altLang="en-US" sz="2400" b="1" strike="noStrike" noProof="1">
                <a:solidFill>
                  <a:srgbClr val="C00000"/>
                </a:solidFill>
                <a:latin typeface="微软雅黑" panose="020B0503020204020204" charset="-122"/>
                <a:ea typeface="微软雅黑" panose="020B0503020204020204" charset="-122"/>
                <a:cs typeface="微软雅黑" panose="020B0503020204020204" charset="-122"/>
              </a:rPr>
              <a:t>模拟的动物信息</a:t>
            </a:r>
            <a:r>
              <a:rPr lang="zh-CN" altLang="en-US" sz="2400" b="1" strike="noStrike" noProof="1">
                <a:latin typeface="微软雅黑" panose="020B0503020204020204" charset="-122"/>
                <a:ea typeface="微软雅黑" panose="020B0503020204020204" charset="-122"/>
                <a:cs typeface="微软雅黑" panose="020B0503020204020204" charset="-122"/>
              </a:rPr>
              <a:t>吸引大量的传粉动物</a:t>
            </a:r>
            <a:r>
              <a:rPr lang="en-US" altLang="zh-CN" sz="2400" b="1" strike="noStrike" noProof="1">
                <a:latin typeface="微软雅黑" panose="020B0503020204020204" charset="-122"/>
                <a:ea typeface="微软雅黑" panose="020B0503020204020204" charset="-122"/>
                <a:cs typeface="微软雅黑" panose="020B0503020204020204" charset="-122"/>
              </a:rPr>
              <a:t>, </a:t>
            </a:r>
            <a:r>
              <a:rPr lang="zh-CN" altLang="en-US" sz="2400" b="1" strike="noStrike" noProof="1">
                <a:latin typeface="微软雅黑" panose="020B0503020204020204" charset="-122"/>
                <a:ea typeface="微软雅黑" panose="020B0503020204020204" charset="-122"/>
                <a:cs typeface="微软雅黑" panose="020B0503020204020204" charset="-122"/>
              </a:rPr>
              <a:t>就可以</a:t>
            </a:r>
            <a:r>
              <a:rPr lang="zh-CN" altLang="en-US" sz="2400" b="1" strike="noStrike" noProof="1">
                <a:solidFill>
                  <a:srgbClr val="C00000"/>
                </a:solidFill>
                <a:latin typeface="微软雅黑" panose="020B0503020204020204" charset="-122"/>
                <a:ea typeface="微软雅黑" panose="020B0503020204020204" charset="-122"/>
                <a:cs typeface="微软雅黑" panose="020B0503020204020204" charset="-122"/>
              </a:rPr>
              <a:t>提高果树的传粉效率和结实率</a:t>
            </a:r>
            <a:r>
              <a:rPr lang="zh-CN" altLang="en-US" sz="2400" b="1" strike="noStrike" noProof="1">
                <a:solidFill>
                  <a:srgbClr val="DE1A37"/>
                </a:solidFill>
                <a:latin typeface="微软雅黑" panose="020B0503020204020204" charset="-122"/>
                <a:ea typeface="微软雅黑" panose="020B0503020204020204" charset="-122"/>
                <a:cs typeface="微软雅黑" panose="020B0503020204020204" charset="-122"/>
              </a:rPr>
              <a:t>。</a:t>
            </a:r>
            <a:endParaRPr lang="zh-CN" altLang="en-US" sz="2400" b="1" strike="noStrike" noProof="1">
              <a:solidFill>
                <a:srgbClr val="DE1A37"/>
              </a:solidFill>
              <a:latin typeface="微软雅黑" panose="020B0503020204020204" charset="-122"/>
              <a:ea typeface="微软雅黑" panose="020B0503020204020204" charset="-122"/>
              <a:cs typeface="微软雅黑" panose="020B0503020204020204" charset="-122"/>
            </a:endParaRPr>
          </a:p>
        </p:txBody>
      </p:sp>
      <p:sp>
        <p:nvSpPr>
          <p:cNvPr id="10" name="矩形 9"/>
          <p:cNvSpPr/>
          <p:nvPr>
            <p:custDataLst>
              <p:tags r:id="rId5"/>
            </p:custDataLst>
          </p:nvPr>
        </p:nvSpPr>
        <p:spPr>
          <a:xfrm>
            <a:off x="4217035" y="4182110"/>
            <a:ext cx="4075430" cy="1529715"/>
          </a:xfrm>
          <a:prstGeom prst="rect">
            <a:avLst/>
          </a:prstGeom>
          <a:noFill/>
          <a:ln w="9525">
            <a:noFill/>
          </a:ln>
        </p:spPr>
        <p:txBody>
          <a:bodyPr wrap="square" anchor="ctr">
            <a:spAutoFit/>
          </a:bodyPr>
          <a:p>
            <a:pPr indent="0" algn="ctr" fontAlgn="auto">
              <a:lnSpc>
                <a:spcPct val="130000"/>
              </a:lnSpc>
              <a:spcBef>
                <a:spcPct val="0"/>
              </a:spcBef>
              <a:spcAft>
                <a:spcPct val="0"/>
              </a:spcAft>
              <a:buClrTx/>
              <a:buSzTx/>
              <a:buFontTx/>
            </a:pPr>
            <a:r>
              <a:rPr lang="zh-CN" altLang="en-US" sz="2400" b="1">
                <a:solidFill>
                  <a:srgbClr val="C00000"/>
                </a:solidFill>
                <a:latin typeface="微软雅黑" panose="020B0503020204020204" charset="-122"/>
                <a:ea typeface="微软雅黑" panose="020B0503020204020204" charset="-122"/>
                <a:cs typeface="宋体" panose="02010600030101010101" pitchFamily="2" charset="-122"/>
                <a:sym typeface="+mn-ea"/>
              </a:rPr>
              <a:t>延长光照时间</a:t>
            </a:r>
            <a:r>
              <a:rPr lang="zh-CN" altLang="en-US" sz="2400" b="1">
                <a:solidFill>
                  <a:schemeClr val="tx1"/>
                </a:solidFill>
                <a:latin typeface="微软雅黑" panose="020B0503020204020204" charset="-122"/>
                <a:ea typeface="微软雅黑" panose="020B0503020204020204" charset="-122"/>
                <a:cs typeface="宋体" panose="02010600030101010101" pitchFamily="2" charset="-122"/>
                <a:sym typeface="+mn-ea"/>
              </a:rPr>
              <a:t>，刺激鸡卵巢的发育和雌激素的分泌，可以大大</a:t>
            </a:r>
            <a:r>
              <a:rPr lang="zh-CN" altLang="en-US" sz="2400" b="1">
                <a:solidFill>
                  <a:srgbClr val="C00000"/>
                </a:solidFill>
                <a:latin typeface="微软雅黑" panose="020B0503020204020204" charset="-122"/>
                <a:ea typeface="微软雅黑" panose="020B0503020204020204" charset="-122"/>
                <a:cs typeface="宋体" panose="02010600030101010101" pitchFamily="2" charset="-122"/>
                <a:sym typeface="+mn-ea"/>
              </a:rPr>
              <a:t>提高产蛋率</a:t>
            </a:r>
            <a:r>
              <a:rPr lang="zh-CN" altLang="en-US" sz="2400" b="1">
                <a:solidFill>
                  <a:srgbClr val="DE1A37"/>
                </a:solidFill>
                <a:latin typeface="微软雅黑" panose="020B0503020204020204" charset="-122"/>
                <a:ea typeface="微软雅黑" panose="020B0503020204020204" charset="-122"/>
                <a:cs typeface="宋体" panose="02010600030101010101" pitchFamily="2" charset="-122"/>
                <a:sym typeface="+mn-ea"/>
              </a:rPr>
              <a:t>。</a:t>
            </a:r>
            <a:endParaRPr lang="zh-CN" altLang="en-US" sz="2400" b="1">
              <a:solidFill>
                <a:srgbClr val="DE1A37"/>
              </a:solidFill>
              <a:latin typeface="微软雅黑" panose="020B0503020204020204" charset="-122"/>
              <a:ea typeface="微软雅黑" panose="020B0503020204020204" charset="-122"/>
              <a:cs typeface="宋体" panose="02010600030101010101" pitchFamily="2" charset="-122"/>
              <a:sym typeface="+mn-ea"/>
            </a:endParaRPr>
          </a:p>
        </p:txBody>
      </p:sp>
      <p:pic>
        <p:nvPicPr>
          <p:cNvPr id="7" name="图片 1"/>
          <p:cNvPicPr>
            <a:picLocks noChangeAspect="1"/>
          </p:cNvPicPr>
          <p:nvPr>
            <p:custDataLst>
              <p:tags r:id="rId6"/>
            </p:custDataLst>
          </p:nvPr>
        </p:nvPicPr>
        <p:blipFill>
          <a:blip r:embed="rId7"/>
          <a:stretch>
            <a:fillRect/>
          </a:stretch>
        </p:blipFill>
        <p:spPr>
          <a:xfrm>
            <a:off x="4304665" y="1608455"/>
            <a:ext cx="3781425" cy="2593975"/>
          </a:xfrm>
          <a:prstGeom prst="rect">
            <a:avLst/>
          </a:prstGeom>
          <a:noFill/>
          <a:ln w="9525">
            <a:noFill/>
          </a:ln>
        </p:spPr>
      </p:pic>
      <p:pic>
        <p:nvPicPr>
          <p:cNvPr id="11" name="图片 10"/>
          <p:cNvPicPr>
            <a:picLocks noChangeAspect="1"/>
          </p:cNvPicPr>
          <p:nvPr>
            <p:custDataLst>
              <p:tags r:id="rId8"/>
            </p:custDataLst>
          </p:nvPr>
        </p:nvPicPr>
        <p:blipFill>
          <a:blip r:embed="rId9"/>
          <a:stretch>
            <a:fillRect/>
          </a:stretch>
        </p:blipFill>
        <p:spPr>
          <a:xfrm>
            <a:off x="8152130" y="1631950"/>
            <a:ext cx="3988435" cy="2593975"/>
          </a:xfrm>
          <a:prstGeom prst="rect">
            <a:avLst/>
          </a:prstGeom>
        </p:spPr>
      </p:pic>
      <p:sp>
        <p:nvSpPr>
          <p:cNvPr id="12" name="矩形 11"/>
          <p:cNvSpPr/>
          <p:nvPr>
            <p:custDataLst>
              <p:tags r:id="rId10"/>
            </p:custDataLst>
          </p:nvPr>
        </p:nvSpPr>
        <p:spPr>
          <a:xfrm>
            <a:off x="8292465" y="4201478"/>
            <a:ext cx="3708400" cy="1050290"/>
          </a:xfrm>
          <a:prstGeom prst="rect">
            <a:avLst/>
          </a:prstGeom>
          <a:noFill/>
          <a:ln w="9525">
            <a:noFill/>
          </a:ln>
        </p:spPr>
        <p:txBody>
          <a:bodyPr wrap="square" anchor="ctr">
            <a:spAutoFit/>
          </a:bodyPr>
          <a:p>
            <a:pPr indent="0" algn="ctr" fontAlgn="auto">
              <a:lnSpc>
                <a:spcPct val="130000"/>
              </a:lnSpc>
            </a:pP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利用</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温度</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和</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湿度</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延长蔬菜的种植期。 </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custDataLst>
              <p:tags r:id="rId11"/>
            </p:custDataLst>
          </p:nvPr>
        </p:nvSpPr>
        <p:spPr>
          <a:xfrm>
            <a:off x="1045845" y="188595"/>
            <a:ext cx="557085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四、信息传递在农业生产中的应用</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 name="文本框 33"/>
          <p:cNvSpPr txBox="1"/>
          <p:nvPr>
            <p:custDataLst>
              <p:tags r:id="rId1"/>
            </p:custDataLst>
          </p:nvPr>
        </p:nvSpPr>
        <p:spPr>
          <a:xfrm>
            <a:off x="571500" y="997585"/>
            <a:ext cx="4328795" cy="571500"/>
          </a:xfrm>
          <a:prstGeom prst="rect">
            <a:avLst/>
          </a:prstGeom>
          <a:noFill/>
          <a:extLst>
            <a:ext uri="{909E8E84-426E-40DD-AFC4-6F175D3DCCD1}">
              <a14:hiddenFill xmlns:a14="http://schemas.microsoft.com/office/drawing/2010/main">
                <a:solidFill>
                  <a:schemeClr val="accent2">
                    <a:lumMod val="75000"/>
                  </a:schemeClr>
                </a:solidFill>
              </a14:hiddenFill>
            </a:ext>
          </a:extLst>
        </p:spPr>
        <p:txBody>
          <a:bodyPr wrap="square">
            <a:noAutofit/>
          </a:bodyPr>
          <a:p>
            <a:pPr algn="l">
              <a:lnSpc>
                <a:spcPct val="100000"/>
              </a:lnSpc>
              <a:spcBef>
                <a:spcPct val="0"/>
              </a:spcBef>
              <a:spcAft>
                <a:spcPct val="0"/>
              </a:spcAft>
              <a:buClrTx/>
              <a:buSzTx/>
              <a:buFontTx/>
            </a:pPr>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mn-ea"/>
              </a:rPr>
              <a:t>2</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mn-ea"/>
              </a:rPr>
              <a:t>、对有害动物进行防治：</a:t>
            </a:r>
            <a:endParaRPr lang="zh-CN" altLang="en-US" sz="2800" b="1" smtClean="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graphicFrame>
        <p:nvGraphicFramePr>
          <p:cNvPr id="8" name="表格 7"/>
          <p:cNvGraphicFramePr>
            <a:graphicFrameLocks noGrp="1"/>
          </p:cNvGraphicFramePr>
          <p:nvPr>
            <p:custDataLst>
              <p:tags r:id="rId2"/>
            </p:custDataLst>
          </p:nvPr>
        </p:nvGraphicFramePr>
        <p:xfrm>
          <a:off x="603885" y="2763520"/>
          <a:ext cx="10866755" cy="1506220"/>
        </p:xfrm>
        <a:graphic>
          <a:graphicData uri="http://schemas.openxmlformats.org/drawingml/2006/table">
            <a:tbl>
              <a:tblPr firstRow="1" bandRow="1">
                <a:effectLst/>
                <a:tableStyleId>{5940675A-B579-460E-94D1-54222C63F5DA}</a:tableStyleId>
              </a:tblPr>
              <a:tblGrid>
                <a:gridCol w="1178560"/>
                <a:gridCol w="3182620"/>
                <a:gridCol w="3033395"/>
                <a:gridCol w="3472180"/>
              </a:tblGrid>
              <a:tr h="518160">
                <a:tc>
                  <a:txBody>
                    <a:bodyPr wrap="square"/>
                    <a:p>
                      <a:pPr algn="ctr">
                        <a:buNone/>
                      </a:pPr>
                      <a:r>
                        <a:rPr lang="zh-CN" altLang="en-US" sz="2800" b="1">
                          <a:solidFill>
                            <a:sysClr val="windowText" lastClr="000000"/>
                          </a:solidFill>
                          <a:latin typeface="微软雅黑" panose="020B0503020204020204" charset="-122"/>
                          <a:ea typeface="微软雅黑" panose="020B0503020204020204" charset="-122"/>
                        </a:rPr>
                        <a:t>种类</a:t>
                      </a:r>
                      <a:endParaRPr lang="zh-CN" altLang="en-US" sz="2800" b="1">
                        <a:solidFill>
                          <a:sysClr val="windowText" lastClr="000000"/>
                        </a:solidFill>
                        <a:latin typeface="微软雅黑" panose="020B0503020204020204" charset="-122"/>
                        <a:ea typeface="微软雅黑" panose="020B0503020204020204" charset="-122"/>
                      </a:endParaRPr>
                    </a:p>
                  </a:txBody>
                  <a:tcPr vert="horz">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noFill/>
                  </a:tcPr>
                </a:tc>
                <a:tc>
                  <a:txBody>
                    <a:bodyPr wrap="square"/>
                    <a:p>
                      <a:pPr algn="l">
                        <a:buNone/>
                      </a:pPr>
                      <a:endParaRPr lang="zh-CN" altLang="en-US" sz="2800" b="1">
                        <a:solidFill>
                          <a:sysClr val="windowText" lastClr="000000"/>
                        </a:solidFill>
                        <a:latin typeface="微软雅黑" panose="020B0503020204020204" charset="-122"/>
                        <a:ea typeface="微软雅黑" panose="020B0503020204020204" charset="-122"/>
                      </a:endParaRPr>
                    </a:p>
                  </a:txBody>
                  <a:tcPr vert="horz">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noFill/>
                  </a:tcPr>
                </a:tc>
                <a:tc>
                  <a:txBody>
                    <a:bodyPr wrap="square"/>
                    <a:p>
                      <a:pPr algn="l">
                        <a:buNone/>
                      </a:pPr>
                      <a:endParaRPr lang="zh-CN" altLang="en-US" sz="2800" b="1">
                        <a:solidFill>
                          <a:sysClr val="windowText" lastClr="000000"/>
                        </a:solidFill>
                        <a:latin typeface="微软雅黑" panose="020B0503020204020204" charset="-122"/>
                        <a:ea typeface="微软雅黑" panose="020B0503020204020204" charset="-122"/>
                      </a:endParaRPr>
                    </a:p>
                  </a:txBody>
                  <a:tcPr vert="horz">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noFill/>
                  </a:tcPr>
                </a:tc>
                <a:tc>
                  <a:txBody>
                    <a:bodyPr wrap="square"/>
                    <a:p>
                      <a:pPr algn="l">
                        <a:buNone/>
                      </a:pPr>
                      <a:endParaRPr lang="zh-CN" altLang="en-US" sz="2800" b="1">
                        <a:solidFill>
                          <a:sysClr val="windowText" lastClr="000000"/>
                        </a:solidFill>
                        <a:latin typeface="微软雅黑" panose="020B0503020204020204" charset="-122"/>
                        <a:ea typeface="微软雅黑" panose="020B0503020204020204" charset="-122"/>
                      </a:endParaRPr>
                    </a:p>
                  </a:txBody>
                  <a:tcPr vert="horz">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noFill/>
                  </a:tcPr>
                </a:tc>
              </a:tr>
              <a:tr h="988060">
                <a:tc>
                  <a:txBody>
                    <a:bodyPr wrap="square"/>
                    <a:p>
                      <a:pPr algn="ctr">
                        <a:buNone/>
                      </a:pPr>
                      <a:r>
                        <a:rPr lang="zh-CN" altLang="en-US" sz="2800" b="1">
                          <a:solidFill>
                            <a:sysClr val="windowText" lastClr="000000"/>
                          </a:solidFill>
                          <a:latin typeface="微软雅黑" panose="020B0503020204020204" charset="-122"/>
                          <a:ea typeface="微软雅黑" panose="020B0503020204020204" charset="-122"/>
                        </a:rPr>
                        <a:t>措施</a:t>
                      </a:r>
                      <a:endParaRPr lang="zh-CN" altLang="en-US" sz="2800" b="1">
                        <a:solidFill>
                          <a:sysClr val="windowText" lastClr="000000"/>
                        </a:solidFill>
                        <a:latin typeface="微软雅黑" panose="020B0503020204020204" charset="-122"/>
                        <a:ea typeface="微软雅黑" panose="020B0503020204020204" charset="-122"/>
                      </a:endParaRPr>
                    </a:p>
                  </a:txBody>
                  <a:tcPr vert="horz">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noFill/>
                  </a:tcPr>
                </a:tc>
                <a:tc>
                  <a:txBody>
                    <a:bodyPr wrap="square"/>
                    <a:p>
                      <a:pPr algn="l">
                        <a:buNone/>
                      </a:pPr>
                      <a:endParaRPr lang="zh-CN" altLang="en-US" sz="2800" b="1">
                        <a:solidFill>
                          <a:sysClr val="windowText" lastClr="000000"/>
                        </a:solidFill>
                        <a:latin typeface="微软雅黑" panose="020B0503020204020204" charset="-122"/>
                        <a:ea typeface="微软雅黑" panose="020B0503020204020204" charset="-122"/>
                      </a:endParaRPr>
                    </a:p>
                  </a:txBody>
                  <a:tcPr vert="horz">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noFill/>
                  </a:tcPr>
                </a:tc>
                <a:tc>
                  <a:txBody>
                    <a:bodyPr wrap="square"/>
                    <a:p>
                      <a:pPr algn="l">
                        <a:buNone/>
                      </a:pPr>
                      <a:endParaRPr lang="zh-CN" altLang="en-US" sz="2800" b="1">
                        <a:solidFill>
                          <a:sysClr val="windowText" lastClr="000000"/>
                        </a:solidFill>
                        <a:latin typeface="微软雅黑" panose="020B0503020204020204" charset="-122"/>
                        <a:ea typeface="微软雅黑" panose="020B0503020204020204" charset="-122"/>
                      </a:endParaRPr>
                    </a:p>
                  </a:txBody>
                  <a:tcPr vert="horz">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noFill/>
                  </a:tcPr>
                </a:tc>
                <a:tc>
                  <a:txBody>
                    <a:bodyPr wrap="square"/>
                    <a:p>
                      <a:pPr algn="l">
                        <a:buNone/>
                      </a:pPr>
                      <a:endParaRPr lang="zh-CN" altLang="en-US" sz="2800" b="1">
                        <a:solidFill>
                          <a:sysClr val="windowText" lastClr="000000"/>
                        </a:solidFill>
                        <a:latin typeface="微软雅黑" panose="020B0503020204020204" charset="-122"/>
                        <a:ea typeface="微软雅黑" panose="020B0503020204020204" charset="-122"/>
                      </a:endParaRPr>
                    </a:p>
                  </a:txBody>
                  <a:tcPr vert="horz">
                    <a:lnL w="12700" cmpd="sng">
                      <a:solidFill>
                        <a:sysClr val="windowText" lastClr="000000"/>
                      </a:solidFill>
                      <a:prstDash val="solid"/>
                    </a:lnL>
                    <a:lnR w="12700" cmpd="sng">
                      <a:solidFill>
                        <a:sysClr val="windowText" lastClr="000000"/>
                      </a:solidFill>
                      <a:prstDash val="solid"/>
                    </a:lnR>
                    <a:lnT w="12700" cmpd="sng">
                      <a:solidFill>
                        <a:sysClr val="windowText" lastClr="000000"/>
                      </a:solidFill>
                      <a:prstDash val="solid"/>
                    </a:lnT>
                    <a:lnB w="12700" cmpd="sng">
                      <a:solidFill>
                        <a:sysClr val="windowText" lastClr="000000"/>
                      </a:solidFill>
                      <a:prstDash val="solid"/>
                    </a:lnB>
                    <a:noFill/>
                  </a:tcPr>
                </a:tc>
              </a:tr>
            </a:tbl>
          </a:graphicData>
        </a:graphic>
      </p:graphicFrame>
      <p:sp>
        <p:nvSpPr>
          <p:cNvPr id="10" name="文本框 9"/>
          <p:cNvSpPr txBox="1"/>
          <p:nvPr>
            <p:custDataLst>
              <p:tags r:id="rId3"/>
            </p:custDataLst>
          </p:nvPr>
        </p:nvSpPr>
        <p:spPr>
          <a:xfrm>
            <a:off x="2623185" y="2795905"/>
            <a:ext cx="1614170" cy="521970"/>
          </a:xfrm>
          <a:prstGeom prst="rect">
            <a:avLst/>
          </a:prstGeom>
          <a:noFill/>
        </p:spPr>
        <p:txBody>
          <a:bodyPr wrap="square" rtlCol="0">
            <a:spAutoFit/>
          </a:bodyPr>
          <a:p>
            <a:r>
              <a:rPr lang="zh-CN" altLang="en-US" sz="2800" b="1">
                <a:solidFill>
                  <a:schemeClr val="tx1"/>
                </a:solidFill>
                <a:latin typeface="微软雅黑" panose="020B0503020204020204" charset="-122"/>
                <a:ea typeface="微软雅黑" panose="020B0503020204020204" charset="-122"/>
                <a:sym typeface="宋体" panose="02010600030101010101" pitchFamily="2" charset="-122"/>
              </a:rPr>
              <a:t>化学防治</a:t>
            </a:r>
            <a:endParaRPr lang="zh-CN" altLang="en-US" sz="2800" b="1">
              <a:solidFill>
                <a:schemeClr val="tx1"/>
              </a:solidFill>
              <a:latin typeface="微软雅黑" panose="020B0503020204020204" charset="-122"/>
              <a:ea typeface="微软雅黑" panose="020B0503020204020204" charset="-122"/>
              <a:sym typeface="宋体" panose="02010600030101010101" pitchFamily="2" charset="-122"/>
            </a:endParaRPr>
          </a:p>
        </p:txBody>
      </p:sp>
      <p:sp>
        <p:nvSpPr>
          <p:cNvPr id="11" name="文本框 10"/>
          <p:cNvSpPr txBox="1"/>
          <p:nvPr>
            <p:custDataLst>
              <p:tags r:id="rId4"/>
            </p:custDataLst>
          </p:nvPr>
        </p:nvSpPr>
        <p:spPr>
          <a:xfrm>
            <a:off x="5625465" y="2795905"/>
            <a:ext cx="1913255" cy="521970"/>
          </a:xfrm>
          <a:prstGeom prst="rect">
            <a:avLst/>
          </a:prstGeom>
          <a:noFill/>
        </p:spPr>
        <p:txBody>
          <a:bodyPr wrap="square" rtlCol="0">
            <a:spAutoFit/>
          </a:bodyPr>
          <a:p>
            <a:r>
              <a:rPr lang="zh-CN" altLang="en-US" sz="2800" b="1">
                <a:solidFill>
                  <a:schemeClr val="tx1"/>
                </a:solidFill>
                <a:latin typeface="微软雅黑" panose="020B0503020204020204" charset="-122"/>
                <a:ea typeface="微软雅黑" panose="020B0503020204020204" charset="-122"/>
                <a:sym typeface="宋体" panose="02010600030101010101" pitchFamily="2" charset="-122"/>
              </a:rPr>
              <a:t>机械防治</a:t>
            </a:r>
            <a:endParaRPr lang="zh-CN" altLang="en-US" sz="2800" b="1">
              <a:solidFill>
                <a:schemeClr val="tx1"/>
              </a:solidFill>
              <a:latin typeface="微软雅黑" panose="020B0503020204020204" charset="-122"/>
              <a:ea typeface="微软雅黑" panose="020B0503020204020204" charset="-122"/>
              <a:sym typeface="宋体" panose="02010600030101010101" pitchFamily="2" charset="-122"/>
            </a:endParaRPr>
          </a:p>
        </p:txBody>
      </p:sp>
      <p:sp>
        <p:nvSpPr>
          <p:cNvPr id="12" name="文本框 11"/>
          <p:cNvSpPr txBox="1"/>
          <p:nvPr>
            <p:custDataLst>
              <p:tags r:id="rId5"/>
            </p:custDataLst>
          </p:nvPr>
        </p:nvSpPr>
        <p:spPr>
          <a:xfrm>
            <a:off x="8954770" y="2795905"/>
            <a:ext cx="1713230" cy="521970"/>
          </a:xfrm>
          <a:prstGeom prst="rect">
            <a:avLst/>
          </a:prstGeom>
          <a:noFill/>
        </p:spPr>
        <p:txBody>
          <a:bodyPr wrap="square" rtlCol="0">
            <a:spAutoFit/>
          </a:bodyPr>
          <a:p>
            <a:r>
              <a:rPr lang="zh-CN" altLang="en-US" sz="2800" b="1">
                <a:solidFill>
                  <a:schemeClr val="tx1"/>
                </a:solidFill>
                <a:latin typeface="微软雅黑" panose="020B0503020204020204" charset="-122"/>
                <a:ea typeface="微软雅黑" panose="020B0503020204020204" charset="-122"/>
                <a:sym typeface="宋体" panose="02010600030101010101" pitchFamily="2" charset="-122"/>
              </a:rPr>
              <a:t>生物防治</a:t>
            </a:r>
            <a:endParaRPr lang="zh-CN" altLang="en-US" sz="2800" b="1">
              <a:solidFill>
                <a:schemeClr val="tx1"/>
              </a:solidFill>
              <a:latin typeface="微软雅黑" panose="020B0503020204020204" charset="-122"/>
              <a:ea typeface="微软雅黑" panose="020B0503020204020204" charset="-122"/>
              <a:sym typeface="宋体" panose="02010600030101010101" pitchFamily="2" charset="-122"/>
            </a:endParaRPr>
          </a:p>
        </p:txBody>
      </p:sp>
      <p:grpSp>
        <p:nvGrpSpPr>
          <p:cNvPr id="6" name="组合 5"/>
          <p:cNvGrpSpPr/>
          <p:nvPr/>
        </p:nvGrpSpPr>
        <p:grpSpPr>
          <a:xfrm>
            <a:off x="603885" y="1896110"/>
            <a:ext cx="4225290" cy="546735"/>
            <a:chOff x="2618" y="1720"/>
            <a:chExt cx="6654" cy="861"/>
          </a:xfrm>
        </p:grpSpPr>
        <p:sp>
          <p:nvSpPr>
            <p:cNvPr id="2" name="圆角矩形 1"/>
            <p:cNvSpPr/>
            <p:nvPr>
              <p:custDataLst>
                <p:tags r:id="rId6"/>
              </p:custDataLst>
            </p:nvPr>
          </p:nvSpPr>
          <p:spPr>
            <a:xfrm>
              <a:off x="2618" y="1761"/>
              <a:ext cx="6655" cy="82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bg1"/>
                </a:solidFill>
              </a:endParaRPr>
            </a:p>
          </p:txBody>
        </p:sp>
        <p:sp>
          <p:nvSpPr>
            <p:cNvPr id="13" name="文本框 12"/>
            <p:cNvSpPr txBox="1"/>
            <p:nvPr>
              <p:custDataLst>
                <p:tags r:id="rId7"/>
              </p:custDataLst>
            </p:nvPr>
          </p:nvSpPr>
          <p:spPr>
            <a:xfrm>
              <a:off x="2618" y="1720"/>
              <a:ext cx="6632" cy="822"/>
            </a:xfrm>
            <a:prstGeom prst="rect">
              <a:avLst/>
            </a:prstGeom>
            <a:noFill/>
          </p:spPr>
          <p:txBody>
            <a:bodyPr wrap="square" rtlCol="0">
              <a:spAutoFit/>
            </a:bodyPr>
            <a:p>
              <a:r>
                <a:rPr lang="zh-CN" altLang="en-US" sz="2800" b="1">
                  <a:solidFill>
                    <a:schemeClr val="bg1"/>
                  </a:solidFill>
                  <a:latin typeface="微软雅黑" panose="020B0503020204020204" charset="-122"/>
                  <a:ea typeface="微软雅黑" panose="020B0503020204020204" charset="-122"/>
                </a:rPr>
                <a:t>控制动物危害的技术方法</a:t>
              </a:r>
              <a:endParaRPr lang="zh-CN" altLang="en-US" sz="2800" b="1">
                <a:solidFill>
                  <a:schemeClr val="bg1"/>
                </a:solidFill>
                <a:latin typeface="微软雅黑" panose="020B0503020204020204" charset="-122"/>
                <a:ea typeface="微软雅黑" panose="020B0503020204020204" charset="-122"/>
              </a:endParaRPr>
            </a:p>
          </p:txBody>
        </p:sp>
      </p:grpSp>
      <p:sp>
        <p:nvSpPr>
          <p:cNvPr id="7" name="文本框 6"/>
          <p:cNvSpPr txBox="1"/>
          <p:nvPr/>
        </p:nvSpPr>
        <p:spPr>
          <a:xfrm>
            <a:off x="2108200" y="3446145"/>
            <a:ext cx="2385695" cy="521970"/>
          </a:xfrm>
          <a:prstGeom prst="rect">
            <a:avLst/>
          </a:prstGeom>
          <a:noFill/>
        </p:spPr>
        <p:txBody>
          <a:bodyPr wrap="square" rtlCol="0">
            <a:spAutoFit/>
          </a:bodyPr>
          <a:p>
            <a:r>
              <a:rPr lang="zh-CN" altLang="en-US" sz="2800" b="1">
                <a:solidFill>
                  <a:schemeClr val="tx1"/>
                </a:solidFill>
                <a:latin typeface="微软雅黑" panose="020B0503020204020204" charset="-122"/>
                <a:ea typeface="微软雅黑" panose="020B0503020204020204" charset="-122"/>
                <a:sym typeface="+mn-ea"/>
              </a:rPr>
              <a:t>喷施化学药剂</a:t>
            </a:r>
            <a:endParaRPr lang="zh-CN" altLang="en-US" sz="2800" b="1">
              <a:solidFill>
                <a:schemeClr val="tx1"/>
              </a:solidFill>
              <a:latin typeface="微软雅黑" panose="020B0503020204020204" charset="-122"/>
              <a:ea typeface="微软雅黑" panose="020B0503020204020204" charset="-122"/>
              <a:sym typeface="+mn-ea"/>
            </a:endParaRPr>
          </a:p>
        </p:txBody>
      </p:sp>
      <p:sp>
        <p:nvSpPr>
          <p:cNvPr id="9" name="文本框 8"/>
          <p:cNvSpPr txBox="1"/>
          <p:nvPr/>
        </p:nvSpPr>
        <p:spPr>
          <a:xfrm>
            <a:off x="5328285" y="3446145"/>
            <a:ext cx="2210435" cy="521970"/>
          </a:xfrm>
          <a:prstGeom prst="rect">
            <a:avLst/>
          </a:prstGeom>
          <a:noFill/>
        </p:spPr>
        <p:txBody>
          <a:bodyPr wrap="square" rtlCol="0">
            <a:spAutoFit/>
          </a:bodyPr>
          <a:p>
            <a:r>
              <a:rPr lang="zh-CN" altLang="en-US" sz="2800" b="1">
                <a:solidFill>
                  <a:sysClr val="windowText" lastClr="000000"/>
                </a:solidFill>
                <a:latin typeface="微软雅黑" panose="020B0503020204020204" charset="-122"/>
                <a:ea typeface="微软雅黑" panose="020B0503020204020204" charset="-122"/>
                <a:sym typeface="+mn-ea"/>
              </a:rPr>
              <a:t>人工捕捉等</a:t>
            </a:r>
            <a:endParaRPr lang="zh-CN" altLang="en-US" sz="2800" b="1">
              <a:solidFill>
                <a:sysClr val="windowText" lastClr="000000"/>
              </a:solidFill>
              <a:latin typeface="微软雅黑" panose="020B0503020204020204" charset="-122"/>
              <a:ea typeface="微软雅黑" panose="020B0503020204020204" charset="-122"/>
            </a:endParaRPr>
          </a:p>
        </p:txBody>
      </p:sp>
      <p:sp>
        <p:nvSpPr>
          <p:cNvPr id="16" name="文本框 15"/>
          <p:cNvSpPr txBox="1"/>
          <p:nvPr/>
        </p:nvSpPr>
        <p:spPr>
          <a:xfrm>
            <a:off x="7999095" y="3295650"/>
            <a:ext cx="3482975" cy="953135"/>
          </a:xfrm>
          <a:prstGeom prst="rect">
            <a:avLst/>
          </a:prstGeom>
          <a:noFill/>
        </p:spPr>
        <p:txBody>
          <a:bodyPr wrap="square" rtlCol="0">
            <a:spAutoFit/>
          </a:bodyPr>
          <a:p>
            <a:pPr algn="l">
              <a:buNone/>
            </a:pPr>
            <a:r>
              <a:rPr lang="zh-CN" altLang="en-US" sz="2800" b="1">
                <a:solidFill>
                  <a:sysClr val="windowText" lastClr="000000"/>
                </a:solidFill>
                <a:latin typeface="微软雅黑" panose="020B0503020204020204" charset="-122"/>
                <a:ea typeface="微软雅黑" panose="020B0503020204020204" charset="-122"/>
                <a:sym typeface="+mn-ea"/>
              </a:rPr>
              <a:t>引入天敌、寄生虫或使用信息素等</a:t>
            </a:r>
            <a:endParaRPr lang="zh-CN" altLang="en-US" sz="2800" b="1">
              <a:solidFill>
                <a:sysClr val="windowText" lastClr="000000"/>
              </a:solidFill>
              <a:latin typeface="微软雅黑" panose="020B0503020204020204" charset="-122"/>
              <a:ea typeface="微软雅黑" panose="020B0503020204020204" charset="-122"/>
            </a:endParaRPr>
          </a:p>
        </p:txBody>
      </p:sp>
      <p:sp>
        <p:nvSpPr>
          <p:cNvPr id="36" name="文本框 35"/>
          <p:cNvSpPr txBox="1"/>
          <p:nvPr>
            <p:custDataLst>
              <p:tags r:id="rId8"/>
            </p:custDataLst>
          </p:nvPr>
        </p:nvSpPr>
        <p:spPr>
          <a:xfrm>
            <a:off x="8565016" y="4326049"/>
            <a:ext cx="2672080" cy="1124585"/>
          </a:xfrm>
          <a:prstGeom prst="rect">
            <a:avLst/>
          </a:prstGeom>
          <a:noFill/>
        </p:spPr>
        <p:txBody>
          <a:bodyPr wrap="none" rtlCol="0">
            <a:spAutoFit/>
          </a:bodyPr>
          <a:p>
            <a:pPr algn="l">
              <a:lnSpc>
                <a:spcPct val="120000"/>
              </a:lnSpc>
              <a:buNone/>
            </a:pPr>
            <a:r>
              <a:rPr lang="zh-CN" altLang="en-US" sz="2800" b="1">
                <a:solidFill>
                  <a:srgbClr val="1325D2"/>
                </a:solidFill>
                <a:latin typeface="微软雅黑" panose="020B0503020204020204" charset="-122"/>
                <a:ea typeface="微软雅黑" panose="020B0503020204020204" charset="-122"/>
                <a:sym typeface="宋体" panose="02010600030101010101" pitchFamily="2" charset="-122"/>
              </a:rPr>
              <a:t>①无污染</a:t>
            </a:r>
            <a:endParaRPr lang="zh-CN" altLang="en-US" sz="2800" b="1">
              <a:solidFill>
                <a:srgbClr val="1325D2"/>
              </a:solidFill>
              <a:latin typeface="微软雅黑" panose="020B0503020204020204" charset="-122"/>
              <a:ea typeface="微软雅黑" panose="020B0503020204020204" charset="-122"/>
              <a:sym typeface="宋体" panose="02010600030101010101" pitchFamily="2" charset="-122"/>
            </a:endParaRPr>
          </a:p>
          <a:p>
            <a:pPr algn="l">
              <a:lnSpc>
                <a:spcPct val="120000"/>
              </a:lnSpc>
              <a:buNone/>
            </a:pPr>
            <a:r>
              <a:rPr lang="zh-CN" altLang="en-US" sz="2800" b="1">
                <a:solidFill>
                  <a:srgbClr val="1325D2"/>
                </a:solidFill>
                <a:latin typeface="微软雅黑" panose="020B0503020204020204" charset="-122"/>
                <a:ea typeface="微软雅黑" panose="020B0503020204020204" charset="-122"/>
                <a:sym typeface="宋体" panose="02010600030101010101" pitchFamily="2" charset="-122"/>
              </a:rPr>
              <a:t>②效果好且持久</a:t>
            </a:r>
            <a:endParaRPr lang="zh-CN" altLang="en-US" sz="2800" b="1">
              <a:solidFill>
                <a:srgbClr val="1325D2"/>
              </a:solidFill>
              <a:latin typeface="微软雅黑" panose="020B0503020204020204" charset="-122"/>
              <a:ea typeface="微软雅黑" panose="020B0503020204020204" charset="-122"/>
              <a:sym typeface="宋体" panose="02010600030101010101" pitchFamily="2" charset="-122"/>
            </a:endParaRPr>
          </a:p>
        </p:txBody>
      </p:sp>
      <p:sp>
        <p:nvSpPr>
          <p:cNvPr id="33" name="文本框 32"/>
          <p:cNvSpPr txBox="1"/>
          <p:nvPr>
            <p:custDataLst>
              <p:tags r:id="rId9"/>
            </p:custDataLst>
          </p:nvPr>
        </p:nvSpPr>
        <p:spPr>
          <a:xfrm>
            <a:off x="4971109" y="4326049"/>
            <a:ext cx="3027680" cy="1124585"/>
          </a:xfrm>
          <a:prstGeom prst="rect">
            <a:avLst/>
          </a:prstGeom>
          <a:noFill/>
        </p:spPr>
        <p:txBody>
          <a:bodyPr wrap="none" rtlCol="0">
            <a:spAutoFit/>
          </a:bodyPr>
          <a:p>
            <a:pPr algn="l">
              <a:lnSpc>
                <a:spcPct val="120000"/>
              </a:lnSpc>
              <a:buNone/>
            </a:pPr>
            <a:r>
              <a:rPr lang="zh-CN" altLang="en-US" sz="2800" b="1">
                <a:solidFill>
                  <a:srgbClr val="1325D2"/>
                </a:solidFill>
                <a:latin typeface="微软雅黑" panose="020B0503020204020204" charset="-122"/>
                <a:ea typeface="微软雅黑" panose="020B0503020204020204" charset="-122"/>
                <a:sym typeface="宋体" panose="02010600030101010101" pitchFamily="2" charset="-122"/>
              </a:rPr>
              <a:t>①无污染</a:t>
            </a:r>
            <a:endParaRPr lang="zh-CN" altLang="en-US" sz="2800" b="1">
              <a:solidFill>
                <a:srgbClr val="1325D2"/>
              </a:solidFill>
              <a:latin typeface="微软雅黑" panose="020B0503020204020204" charset="-122"/>
              <a:ea typeface="微软雅黑" panose="020B0503020204020204" charset="-122"/>
              <a:sym typeface="宋体" panose="02010600030101010101" pitchFamily="2" charset="-122"/>
            </a:endParaRPr>
          </a:p>
          <a:p>
            <a:pPr algn="l">
              <a:lnSpc>
                <a:spcPct val="120000"/>
              </a:lnSpc>
              <a:buNone/>
            </a:pPr>
            <a:r>
              <a:rPr lang="zh-CN" altLang="en-US" sz="2800" b="1">
                <a:solidFill>
                  <a:srgbClr val="1325D2"/>
                </a:solidFill>
                <a:latin typeface="微软雅黑" panose="020B0503020204020204" charset="-122"/>
                <a:ea typeface="微软雅黑" panose="020B0503020204020204" charset="-122"/>
                <a:sym typeface="宋体" panose="02010600030101010101" pitchFamily="2" charset="-122"/>
              </a:rPr>
              <a:t>②见效快，效果好</a:t>
            </a:r>
            <a:endParaRPr lang="zh-CN" altLang="en-US" sz="2800" b="1">
              <a:solidFill>
                <a:srgbClr val="1325D2"/>
              </a:solidFill>
              <a:latin typeface="微软雅黑" panose="020B0503020204020204" charset="-122"/>
              <a:ea typeface="微软雅黑" panose="020B0503020204020204" charset="-122"/>
              <a:sym typeface="宋体" panose="02010600030101010101" pitchFamily="2" charset="-122"/>
            </a:endParaRPr>
          </a:p>
        </p:txBody>
      </p:sp>
      <p:sp>
        <p:nvSpPr>
          <p:cNvPr id="29" name="文本框 28"/>
          <p:cNvSpPr txBox="1"/>
          <p:nvPr>
            <p:custDataLst>
              <p:tags r:id="rId10"/>
            </p:custDataLst>
          </p:nvPr>
        </p:nvSpPr>
        <p:spPr>
          <a:xfrm>
            <a:off x="1899920" y="4368912"/>
            <a:ext cx="2801620" cy="1038860"/>
          </a:xfrm>
          <a:prstGeom prst="rect">
            <a:avLst/>
          </a:prstGeom>
          <a:noFill/>
        </p:spPr>
        <p:txBody>
          <a:bodyPr wrap="square" rtlCol="0">
            <a:spAutoFit/>
          </a:bodyPr>
          <a:p>
            <a:pPr algn="l">
              <a:lnSpc>
                <a:spcPct val="110000"/>
              </a:lnSpc>
              <a:buNone/>
            </a:pPr>
            <a:r>
              <a:rPr lang="zh-CN" altLang="en-US" sz="2800" b="1">
                <a:solidFill>
                  <a:srgbClr val="1325D2"/>
                </a:solidFill>
                <a:latin typeface="微软雅黑" panose="020B0503020204020204" charset="-122"/>
                <a:ea typeface="微软雅黑" panose="020B0503020204020204" charset="-122"/>
              </a:rPr>
              <a:t>①作用迅速</a:t>
            </a:r>
            <a:r>
              <a:rPr lang="en-US" altLang="zh-CN" sz="2800" b="1">
                <a:solidFill>
                  <a:srgbClr val="1325D2"/>
                </a:solidFill>
                <a:latin typeface="微软雅黑" panose="020B0503020204020204" charset="-122"/>
                <a:ea typeface="微软雅黑" panose="020B0503020204020204" charset="-122"/>
              </a:rPr>
              <a:t>  </a:t>
            </a:r>
            <a:endParaRPr lang="en-US" altLang="zh-CN" sz="2800" b="1">
              <a:solidFill>
                <a:srgbClr val="1325D2"/>
              </a:solidFill>
              <a:latin typeface="微软雅黑" panose="020B0503020204020204" charset="-122"/>
              <a:ea typeface="微软雅黑" panose="020B0503020204020204" charset="-122"/>
            </a:endParaRPr>
          </a:p>
          <a:p>
            <a:pPr algn="l">
              <a:lnSpc>
                <a:spcPct val="110000"/>
              </a:lnSpc>
              <a:buNone/>
            </a:pPr>
            <a:r>
              <a:rPr lang="zh-CN" altLang="en-US" sz="2800" b="1">
                <a:solidFill>
                  <a:srgbClr val="1325D2"/>
                </a:solidFill>
                <a:latin typeface="微软雅黑" panose="020B0503020204020204" charset="-122"/>
                <a:ea typeface="微软雅黑" panose="020B0503020204020204" charset="-122"/>
              </a:rPr>
              <a:t>②短期效果明显</a:t>
            </a:r>
            <a:endParaRPr lang="zh-CN" altLang="en-US" sz="2800" b="1">
              <a:solidFill>
                <a:srgbClr val="1325D2"/>
              </a:solidFill>
              <a:latin typeface="微软雅黑" panose="020B0503020204020204" charset="-122"/>
              <a:ea typeface="微软雅黑" panose="020B0503020204020204" charset="-122"/>
            </a:endParaRPr>
          </a:p>
        </p:txBody>
      </p:sp>
      <p:sp>
        <p:nvSpPr>
          <p:cNvPr id="3" name="矩形 2"/>
          <p:cNvSpPr/>
          <p:nvPr>
            <p:custDataLst>
              <p:tags r:id="rId11"/>
            </p:custDataLst>
          </p:nvPr>
        </p:nvSpPr>
        <p:spPr>
          <a:xfrm>
            <a:off x="1045845" y="188595"/>
            <a:ext cx="557085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四、信息传递在农业生产中的应用</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fade">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10" grpId="0"/>
      <p:bldP spid="11" grpId="0"/>
      <p:bldP spid="12" grpId="0"/>
      <p:bldP spid="7" grpId="0"/>
      <p:bldP spid="9" grpId="0"/>
      <p:bldP spid="16" grpId="0"/>
      <p:bldP spid="36" grpId="0"/>
      <p:bldP spid="33" grpId="0"/>
      <p:bldP spid="2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 name="文本框 33"/>
          <p:cNvSpPr txBox="1"/>
          <p:nvPr>
            <p:custDataLst>
              <p:tags r:id="rId1"/>
            </p:custDataLst>
          </p:nvPr>
        </p:nvSpPr>
        <p:spPr>
          <a:xfrm>
            <a:off x="317500" y="958850"/>
            <a:ext cx="4328795" cy="571500"/>
          </a:xfrm>
          <a:prstGeom prst="rect">
            <a:avLst/>
          </a:prstGeom>
          <a:noFill/>
          <a:extLst>
            <a:ext uri="{909E8E84-426E-40DD-AFC4-6F175D3DCCD1}">
              <a14:hiddenFill xmlns:a14="http://schemas.microsoft.com/office/drawing/2010/main">
                <a:solidFill>
                  <a:schemeClr val="accent2">
                    <a:lumMod val="75000"/>
                  </a:schemeClr>
                </a:solidFill>
              </a14:hiddenFill>
            </a:ext>
          </a:extLst>
        </p:spPr>
        <p:txBody>
          <a:bodyPr wrap="square">
            <a:noAutofit/>
          </a:bodyPr>
          <a:p>
            <a:pPr algn="l">
              <a:lnSpc>
                <a:spcPct val="100000"/>
              </a:lnSpc>
              <a:spcBef>
                <a:spcPct val="0"/>
              </a:spcBef>
              <a:spcAft>
                <a:spcPct val="0"/>
              </a:spcAft>
              <a:buClrTx/>
              <a:buSzTx/>
              <a:buFontTx/>
            </a:pPr>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mn-ea"/>
              </a:rPr>
              <a:t>2</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mn-ea"/>
              </a:rPr>
              <a:t>、对有害动物进行防治：</a:t>
            </a:r>
            <a:endParaRPr lang="zh-CN" altLang="en-US" sz="2800" b="1" smtClean="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pic>
        <p:nvPicPr>
          <p:cNvPr id="6" name="图片 5"/>
          <p:cNvPicPr/>
          <p:nvPr>
            <p:custDataLst>
              <p:tags r:id="rId2"/>
            </p:custDataLst>
          </p:nvPr>
        </p:nvPicPr>
        <p:blipFill>
          <a:blip r:embed="rId3"/>
          <a:stretch>
            <a:fillRect/>
          </a:stretch>
        </p:blipFill>
        <p:spPr>
          <a:xfrm>
            <a:off x="569595" y="1659890"/>
            <a:ext cx="3621405" cy="3349625"/>
          </a:xfrm>
          <a:prstGeom prst="rect">
            <a:avLst/>
          </a:prstGeom>
          <a:noFill/>
          <a:ln w="9525">
            <a:noFill/>
          </a:ln>
        </p:spPr>
      </p:pic>
      <p:sp>
        <p:nvSpPr>
          <p:cNvPr id="7" name="文本框 9"/>
          <p:cNvSpPr txBox="1"/>
          <p:nvPr>
            <p:custDataLst>
              <p:tags r:id="rId4"/>
            </p:custDataLst>
          </p:nvPr>
        </p:nvSpPr>
        <p:spPr>
          <a:xfrm>
            <a:off x="542925" y="5079365"/>
            <a:ext cx="3626485" cy="953135"/>
          </a:xfrm>
          <a:prstGeom prst="rect">
            <a:avLst/>
          </a:prstGeom>
          <a:noFill/>
        </p:spPr>
        <p:txBody>
          <a:bodyPr wrap="square" rtlCol="0">
            <a:spAutoFit/>
          </a:bodyPr>
          <a:p>
            <a:pPr indent="0" fontAlgn="auto">
              <a:lnSpc>
                <a:spcPct val="100000"/>
              </a:lnSpc>
              <a:spcBef>
                <a:spcPct val="0"/>
              </a:spcBef>
              <a:spcAft>
                <a:spcPct val="0"/>
              </a:spcAft>
            </a:pPr>
            <a:r>
              <a:rPr lang="zh-CN" altLang="en-US" sz="2800" b="1" smtClean="0">
                <a:solidFill>
                  <a:schemeClr val="tx1"/>
                </a:solidFill>
                <a:latin typeface="Times New Roman" panose="02020603050405020304" pitchFamily="18" charset="0"/>
                <a:ea typeface="微软雅黑" panose="020B0503020204020204" charset="-122"/>
                <a:cs typeface="楷体" panose="02010609060101010101" charset="-122"/>
                <a:sym typeface="+mn-ea"/>
              </a:rPr>
              <a:t>利用</a:t>
            </a:r>
            <a:r>
              <a:rPr lang="zh-CN" altLang="en-US" sz="2800" b="1" smtClean="0">
                <a:solidFill>
                  <a:srgbClr val="FF0000"/>
                </a:solidFill>
                <a:latin typeface="Times New Roman" panose="02020603050405020304" pitchFamily="18" charset="0"/>
                <a:ea typeface="微软雅黑" panose="020B0503020204020204" charset="-122"/>
                <a:cs typeface="楷体" panose="02010609060101010101" charset="-122"/>
                <a:sym typeface="+mn-ea"/>
              </a:rPr>
              <a:t>光照、声音</a:t>
            </a:r>
            <a:r>
              <a:rPr lang="zh-CN" altLang="en-US" sz="2800" b="1" smtClean="0">
                <a:solidFill>
                  <a:schemeClr val="tx1"/>
                </a:solidFill>
                <a:latin typeface="Times New Roman" panose="02020603050405020304" pitchFamily="18" charset="0"/>
                <a:ea typeface="微软雅黑" panose="020B0503020204020204" charset="-122"/>
                <a:cs typeface="楷体" panose="02010609060101010101" charset="-122"/>
                <a:sym typeface="+mn-ea"/>
              </a:rPr>
              <a:t>信号诱捕或驱赶某些动物</a:t>
            </a:r>
            <a:endParaRPr lang="zh-CN" altLang="en-US" sz="2800" b="1" smtClean="0">
              <a:solidFill>
                <a:schemeClr val="tx1"/>
              </a:solidFill>
              <a:latin typeface="Times New Roman" panose="02020603050405020304" pitchFamily="18" charset="0"/>
              <a:ea typeface="微软雅黑" panose="020B0503020204020204" charset="-122"/>
              <a:cs typeface="楷体" panose="02010609060101010101" charset="-122"/>
              <a:sym typeface="+mn-ea"/>
            </a:endParaRPr>
          </a:p>
        </p:txBody>
      </p:sp>
      <p:pic>
        <p:nvPicPr>
          <p:cNvPr id="2" name="Picture 8" descr="查看源图像"/>
          <p:cNvPicPr>
            <a:picLocks noChangeAspect="1" noChangeArrowheads="1"/>
          </p:cNvPicPr>
          <p:nvPr>
            <p:custDataLst>
              <p:tags r:id="rId5"/>
            </p:custDataLst>
          </p:nvPr>
        </p:nvPicPr>
        <p:blipFill>
          <a:blip r:embed="rId6">
            <a:extLst>
              <a:ext uri="{28A0092B-C50C-407E-A947-70E740481C1C}">
                <a14:useLocalDpi xmlns:a14="http://schemas.microsoft.com/office/drawing/2010/main" val="0"/>
              </a:ext>
            </a:extLst>
          </a:blip>
          <a:srcRect l="846" t="23225" b="20526"/>
          <a:stretch>
            <a:fillRect/>
          </a:stretch>
        </p:blipFill>
        <p:spPr bwMode="auto">
          <a:xfrm>
            <a:off x="8498205" y="3091180"/>
            <a:ext cx="2976880" cy="1631950"/>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p:cNvPicPr>
            <a:picLocks noChangeAspect="1"/>
          </p:cNvPicPr>
          <p:nvPr>
            <p:custDataLst>
              <p:tags r:id="rId7"/>
            </p:custDataLst>
          </p:nvPr>
        </p:nvPicPr>
        <p:blipFill>
          <a:blip r:embed="rId8"/>
          <a:srcRect b="10708"/>
          <a:stretch>
            <a:fillRect/>
          </a:stretch>
        </p:blipFill>
        <p:spPr>
          <a:xfrm>
            <a:off x="8498205" y="808990"/>
            <a:ext cx="2976880" cy="2282190"/>
          </a:xfrm>
          <a:prstGeom prst="rect">
            <a:avLst/>
          </a:prstGeom>
        </p:spPr>
      </p:pic>
      <p:pic>
        <p:nvPicPr>
          <p:cNvPr id="8" name="Picture 3" descr="挂在大棚上的就是性信息素诱捕器"/>
          <p:cNvPicPr>
            <a:picLocks noChangeAspect="1" noChangeArrowheads="1"/>
          </p:cNvPicPr>
          <p:nvPr>
            <p:custDataLst>
              <p:tags r:id="rId9"/>
            </p:custDataLst>
          </p:nvPr>
        </p:nvPicPr>
        <p:blipFill>
          <a:blip r:embed="rId10">
            <a:extLst>
              <a:ext uri="{28A0092B-C50C-407E-A947-70E740481C1C}">
                <a14:useLocalDpi xmlns:a14="http://schemas.microsoft.com/office/drawing/2010/main" val="0"/>
              </a:ext>
            </a:extLst>
          </a:blip>
          <a:stretch>
            <a:fillRect/>
          </a:stretch>
        </p:blipFill>
        <p:spPr bwMode="auto">
          <a:xfrm>
            <a:off x="4770755" y="1426210"/>
            <a:ext cx="2689225" cy="3583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本框 3"/>
          <p:cNvSpPr txBox="1"/>
          <p:nvPr>
            <p:custDataLst>
              <p:tags r:id="rId11"/>
            </p:custDataLst>
          </p:nvPr>
        </p:nvSpPr>
        <p:spPr>
          <a:xfrm>
            <a:off x="4399280" y="4820920"/>
            <a:ext cx="3393440" cy="1383665"/>
          </a:xfrm>
          <a:prstGeom prst="rect">
            <a:avLst/>
          </a:prstGeom>
          <a:noFill/>
        </p:spPr>
        <p:txBody>
          <a:bodyPr wrap="square" rtlCol="0">
            <a:spAutoFit/>
          </a:bodyPr>
          <a:p>
            <a:pPr algn="l">
              <a:lnSpc>
                <a:spcPct val="100000"/>
              </a:lnSpc>
              <a:spcBef>
                <a:spcPct val="0"/>
              </a:spcBef>
              <a:spcAft>
                <a:spcPct val="0"/>
              </a:spcAft>
              <a:buClrTx/>
              <a:buSzTx/>
              <a:buFontTx/>
            </a:pPr>
            <a:r>
              <a:rPr lang="zh-CN" altLang="en-US" sz="2800" b="1" smtClean="0">
                <a:solidFill>
                  <a:schemeClr val="tx1"/>
                </a:solidFill>
                <a:latin typeface="微软雅黑" panose="020B0503020204020204" charset="-122"/>
                <a:ea typeface="微软雅黑" panose="020B0503020204020204" charset="-122"/>
                <a:cs typeface="宋体" panose="02010600030101010101" pitchFamily="2" charset="-122"/>
                <a:sym typeface="+mn-ea"/>
              </a:rPr>
              <a:t>利用</a:t>
            </a:r>
            <a:r>
              <a:rPr lang="zh-CN" altLang="en-US" sz="2800" b="1" smtClean="0">
                <a:solidFill>
                  <a:srgbClr val="FF0000"/>
                </a:solidFill>
                <a:latin typeface="微软雅黑" panose="020B0503020204020204" charset="-122"/>
                <a:ea typeface="微软雅黑" panose="020B0503020204020204" charset="-122"/>
                <a:cs typeface="宋体" panose="02010600030101010101" pitchFamily="2" charset="-122"/>
                <a:sym typeface="+mn-ea"/>
              </a:rPr>
              <a:t>昆虫信息素</a:t>
            </a:r>
            <a:r>
              <a:rPr lang="zh-CN" altLang="en-US" sz="2800" b="1" smtClean="0">
                <a:solidFill>
                  <a:schemeClr val="tx1"/>
                </a:solidFill>
                <a:latin typeface="微软雅黑" panose="020B0503020204020204" charset="-122"/>
                <a:ea typeface="微软雅黑" panose="020B0503020204020204" charset="-122"/>
                <a:cs typeface="宋体" panose="02010600030101010101" pitchFamily="2" charset="-122"/>
                <a:sym typeface="+mn-ea"/>
              </a:rPr>
              <a:t>诱捕或警示有害动物，降低害虫种群密度</a:t>
            </a:r>
            <a:endParaRPr lang="zh-CN" altLang="en-US" sz="2800" b="1" smtClean="0">
              <a:solidFill>
                <a:schemeClr val="tx1"/>
              </a:solidFill>
              <a:latin typeface="微软雅黑" panose="020B0503020204020204" charset="-122"/>
              <a:ea typeface="微软雅黑" panose="020B0503020204020204" charset="-122"/>
              <a:cs typeface="宋体" panose="02010600030101010101" pitchFamily="2" charset="-122"/>
              <a:sym typeface="+mn-ea"/>
            </a:endParaRPr>
          </a:p>
        </p:txBody>
      </p:sp>
      <p:sp>
        <p:nvSpPr>
          <p:cNvPr id="11" name="文本框 10"/>
          <p:cNvSpPr txBox="1"/>
          <p:nvPr>
            <p:custDataLst>
              <p:tags r:id="rId12"/>
            </p:custDataLst>
          </p:nvPr>
        </p:nvSpPr>
        <p:spPr>
          <a:xfrm>
            <a:off x="8116570" y="4629785"/>
            <a:ext cx="3821430" cy="1814830"/>
          </a:xfrm>
          <a:prstGeom prst="rect">
            <a:avLst/>
          </a:prstGeom>
          <a:noFill/>
        </p:spPr>
        <p:txBody>
          <a:bodyPr wrap="square" rtlCol="0" anchor="t">
            <a:spAutoFit/>
          </a:bodyPr>
          <a:p>
            <a:pPr algn="l">
              <a:lnSpc>
                <a:spcPct val="100000"/>
              </a:lnSpc>
              <a:spcAft>
                <a:spcPts val="1000"/>
              </a:spcAft>
              <a:buFont typeface="Arial" panose="020B0604020202020204" pitchFamily="34" charset="0"/>
              <a:buNone/>
            </a:pPr>
            <a:r>
              <a:rPr lang="zh-CN" altLang="en-US" sz="2800" b="1" smtClean="0">
                <a:latin typeface="微软雅黑" panose="020B0503020204020204" charset="-122"/>
                <a:ea typeface="微软雅黑" panose="020B0503020204020204" charset="-122"/>
                <a:cs typeface="宋体" panose="02010600030101010101" pitchFamily="2" charset="-122"/>
                <a:sym typeface="+mn-ea"/>
              </a:rPr>
              <a:t>还可以利用</a:t>
            </a:r>
            <a:r>
              <a:rPr lang="zh-CN" altLang="en-US" sz="2800" b="1" smtClean="0">
                <a:solidFill>
                  <a:srgbClr val="FF0000"/>
                </a:solidFill>
                <a:latin typeface="微软雅黑" panose="020B0503020204020204" charset="-122"/>
                <a:ea typeface="微软雅黑" panose="020B0503020204020204" charset="-122"/>
                <a:cs typeface="宋体" panose="02010600030101010101" pitchFamily="2" charset="-122"/>
                <a:sym typeface="+mn-ea"/>
              </a:rPr>
              <a:t>特殊的化学物质</a:t>
            </a:r>
            <a:r>
              <a:rPr lang="zh-CN" altLang="en-US" sz="2800" b="1" smtClean="0">
                <a:latin typeface="微软雅黑" panose="020B0503020204020204" charset="-122"/>
                <a:ea typeface="微软雅黑" panose="020B0503020204020204" charset="-122"/>
                <a:cs typeface="宋体" panose="02010600030101010101" pitchFamily="2" charset="-122"/>
                <a:sym typeface="+mn-ea"/>
              </a:rPr>
              <a:t>扰乱某些动物的雌雄交配，使有害动物的繁殖力下降。</a:t>
            </a:r>
            <a:endParaRPr lang="zh-CN" altLang="en-US" sz="2800" b="1" smtClean="0">
              <a:latin typeface="微软雅黑" panose="020B0503020204020204" charset="-122"/>
              <a:ea typeface="微软雅黑" panose="020B0503020204020204" charset="-122"/>
              <a:cs typeface="宋体" panose="02010600030101010101" pitchFamily="2" charset="-122"/>
              <a:sym typeface="+mn-ea"/>
            </a:endParaRPr>
          </a:p>
        </p:txBody>
      </p:sp>
      <p:sp>
        <p:nvSpPr>
          <p:cNvPr id="5" name="矩形 4"/>
          <p:cNvSpPr/>
          <p:nvPr>
            <p:custDataLst>
              <p:tags r:id="rId13"/>
            </p:custDataLst>
          </p:nvPr>
        </p:nvSpPr>
        <p:spPr>
          <a:xfrm>
            <a:off x="1045845" y="188595"/>
            <a:ext cx="557085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四、信息传递在农业生产中的应用</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060450" y="187960"/>
            <a:ext cx="1184910" cy="521970"/>
          </a:xfrm>
          <a:prstGeom prst="rect">
            <a:avLst/>
          </a:prstGeom>
          <a:noFill/>
        </p:spPr>
        <p:txBody>
          <a:bodyPr wrap="square" rtlCol="0" anchor="t">
            <a:spAutoFit/>
          </a:bodyPr>
          <a:p>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mn-ea"/>
              </a:rPr>
              <a:t>信息：</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19460" name="文本框 3"/>
          <p:cNvSpPr txBox="1"/>
          <p:nvPr>
            <p:custDataLst>
              <p:tags r:id="rId2"/>
            </p:custDataLst>
          </p:nvPr>
        </p:nvSpPr>
        <p:spPr>
          <a:xfrm>
            <a:off x="1949450" y="110490"/>
            <a:ext cx="7146925" cy="1210945"/>
          </a:xfrm>
          <a:prstGeom prst="rect">
            <a:avLst/>
          </a:prstGeom>
          <a:noFill/>
          <a:ln w="9525">
            <a:noFill/>
          </a:ln>
        </p:spPr>
        <p:txBody>
          <a:bodyPr wrap="square" anchor="t" anchorCtr="0">
            <a:spAutoFit/>
          </a:bodyPr>
          <a:p>
            <a:pPr algn="just">
              <a:lnSpc>
                <a:spcPct val="130000"/>
              </a:lnSpc>
            </a:pPr>
            <a:r>
              <a:rPr lang="zh-CN" altLang="zh-CN" sz="2800" b="1">
                <a:latin typeface="微软雅黑" panose="020B0503020204020204" charset="-122"/>
                <a:ea typeface="微软雅黑" panose="020B0503020204020204" charset="-122"/>
                <a:sym typeface="宋体" panose="02010600030101010101" pitchFamily="2" charset="-122"/>
              </a:rPr>
              <a:t>人们通常将可以传播的消息、情报、指令、数据与信号等称作信息。</a:t>
            </a:r>
            <a:endParaRPr lang="zh-CN" altLang="zh-CN" sz="2800" b="1">
              <a:latin typeface="微软雅黑" panose="020B0503020204020204" charset="-122"/>
              <a:ea typeface="微软雅黑" panose="020B0503020204020204" charset="-122"/>
              <a:sym typeface="宋体" panose="02010600030101010101" pitchFamily="2" charset="-122"/>
            </a:endParaRPr>
          </a:p>
        </p:txBody>
      </p:sp>
      <p:sp>
        <p:nvSpPr>
          <p:cNvPr id="3" name="文本框 3"/>
          <p:cNvSpPr txBox="1"/>
          <p:nvPr>
            <p:custDataLst>
              <p:tags r:id="rId3"/>
            </p:custDataLst>
          </p:nvPr>
        </p:nvSpPr>
        <p:spPr>
          <a:xfrm>
            <a:off x="996315" y="4984750"/>
            <a:ext cx="9112250" cy="953135"/>
          </a:xfrm>
          <a:prstGeom prst="rect">
            <a:avLst/>
          </a:prstGeom>
          <a:noFill/>
          <a:ln w="9525">
            <a:noFill/>
          </a:ln>
        </p:spPr>
        <p:txBody>
          <a:bodyPr wrap="square" anchor="t" anchorCtr="0">
            <a:spAutoFit/>
          </a:bodyPr>
          <a:p>
            <a:pPr algn="just">
              <a:lnSpc>
                <a:spcPct val="100000"/>
              </a:lnSpc>
            </a:pPr>
            <a:r>
              <a:rPr lang="en-US" altLang="zh-CN" sz="2800" b="1">
                <a:latin typeface="微软雅黑" panose="020B0503020204020204" charset="-122"/>
                <a:ea typeface="微软雅黑" panose="020B0503020204020204" charset="-122"/>
                <a:cs typeface="微软雅黑" panose="020B0503020204020204" charset="-122"/>
                <a:sym typeface="宋体" panose="02010600030101010101" pitchFamily="2" charset="-122"/>
              </a:rPr>
              <a:t>3</a:t>
            </a:r>
            <a:r>
              <a:rPr lang="zh-CN" altLang="en-US" sz="2800" b="1">
                <a:latin typeface="微软雅黑" panose="020B0503020204020204" charset="-122"/>
                <a:ea typeface="微软雅黑" panose="020B0503020204020204" charset="-122"/>
                <a:cs typeface="微软雅黑" panose="020B0503020204020204" charset="-122"/>
                <a:sym typeface="宋体" panose="02010600030101010101" pitchFamily="2" charset="-122"/>
              </a:rPr>
              <a:t>、</a:t>
            </a:r>
            <a:r>
              <a:rPr lang="zh-CN" altLang="zh-CN" sz="2800" b="1">
                <a:solidFill>
                  <a:srgbClr val="1325D2"/>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生态系统</a:t>
            </a:r>
            <a:r>
              <a:rPr lang="zh-CN" altLang="zh-CN" sz="2800" b="1">
                <a:latin typeface="微软雅黑" panose="020B0503020204020204" charset="-122"/>
                <a:ea typeface="微软雅黑" panose="020B0503020204020204" charset="-122"/>
                <a:cs typeface="微软雅黑" panose="020B0503020204020204" charset="-122"/>
                <a:sym typeface="宋体" panose="02010600030101010101" pitchFamily="2" charset="-122"/>
              </a:rPr>
              <a:t>中的</a:t>
            </a:r>
            <a:r>
              <a:rPr lang="zh-CN" altLang="zh-CN" sz="2800" b="1">
                <a:solidFill>
                  <a:srgbClr val="C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生物种群之间，</a:t>
            </a:r>
            <a:r>
              <a:rPr lang="zh-CN" altLang="zh-CN" sz="2800" b="1">
                <a:latin typeface="微软雅黑" panose="020B0503020204020204" charset="-122"/>
                <a:ea typeface="微软雅黑" panose="020B0503020204020204" charset="-122"/>
                <a:cs typeface="微软雅黑" panose="020B0503020204020204" charset="-122"/>
                <a:sym typeface="宋体" panose="02010600030101010101" pitchFamily="2" charset="-122"/>
              </a:rPr>
              <a:t>以及它们</a:t>
            </a:r>
            <a:r>
              <a:rPr lang="zh-CN" altLang="zh-CN" sz="2800" b="1">
                <a:solidFill>
                  <a:srgbClr val="C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内部</a:t>
            </a:r>
            <a:r>
              <a:rPr lang="zh-CN" altLang="zh-CN" sz="2800" b="1">
                <a:latin typeface="微软雅黑" panose="020B0503020204020204" charset="-122"/>
                <a:ea typeface="微软雅黑" panose="020B0503020204020204" charset="-122"/>
                <a:cs typeface="微软雅黑" panose="020B0503020204020204" charset="-122"/>
                <a:sym typeface="宋体" panose="02010600030101010101" pitchFamily="2" charset="-122"/>
              </a:rPr>
              <a:t>都有信息的产生与交换，能够产生</a:t>
            </a:r>
            <a:r>
              <a:rPr lang="zh-CN" altLang="zh-CN" sz="2800" b="1">
                <a:solidFill>
                  <a:srgbClr val="C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信息传递</a:t>
            </a:r>
            <a:r>
              <a:rPr lang="zh-CN" altLang="zh-CN" sz="2800" b="1">
                <a:latin typeface="微软雅黑" panose="020B0503020204020204" charset="-122"/>
                <a:ea typeface="微软雅黑" panose="020B0503020204020204" charset="-122"/>
                <a:cs typeface="微软雅黑" panose="020B0503020204020204" charset="-122"/>
                <a:sym typeface="宋体" panose="02010600030101010101" pitchFamily="2" charset="-122"/>
              </a:rPr>
              <a:t>，即</a:t>
            </a:r>
            <a:r>
              <a:rPr lang="zh-CN" altLang="zh-CN" sz="2800" b="1">
                <a:solidFill>
                  <a:srgbClr val="C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信息流</a:t>
            </a:r>
            <a:r>
              <a:rPr lang="zh-CN" altLang="zh-CN" sz="2800" b="1">
                <a:latin typeface="微软雅黑" panose="020B0503020204020204" charset="-122"/>
                <a:ea typeface="微软雅黑" panose="020B0503020204020204" charset="-122"/>
                <a:cs typeface="微软雅黑" panose="020B0503020204020204" charset="-122"/>
                <a:sym typeface="宋体" panose="02010600030101010101" pitchFamily="2" charset="-122"/>
              </a:rPr>
              <a:t>。</a:t>
            </a:r>
            <a:endParaRPr lang="zh-CN" altLang="zh-CN" sz="2800" b="1">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pic>
        <p:nvPicPr>
          <p:cNvPr id="26" name="图片 25"/>
          <p:cNvPicPr preferRelativeResize="0"/>
          <p:nvPr>
            <p:custDataLst>
              <p:tags r:id="rId4"/>
            </p:custDataLst>
          </p:nvPr>
        </p:nvPicPr>
        <p:blipFill>
          <a:blip r:embed="rId5">
            <a:extLst>
              <a:ext uri="{28A0092B-C50C-407E-A947-70E740481C1C}">
                <a14:useLocalDpi xmlns:a14="http://schemas.microsoft.com/office/drawing/2010/main" val="0"/>
              </a:ext>
            </a:extLst>
          </a:blip>
          <a:stretch>
            <a:fillRect/>
          </a:stretch>
        </p:blipFill>
        <p:spPr>
          <a:xfrm>
            <a:off x="9552940" y="184785"/>
            <a:ext cx="1901825" cy="1605915"/>
          </a:xfrm>
          <a:prstGeom prst="rect">
            <a:avLst/>
          </a:prstGeom>
        </p:spPr>
      </p:pic>
      <p:sp>
        <p:nvSpPr>
          <p:cNvPr id="4" name="矩形 3"/>
          <p:cNvSpPr/>
          <p:nvPr>
            <p:custDataLst>
              <p:tags r:id="rId6"/>
            </p:custDataLst>
          </p:nvPr>
        </p:nvSpPr>
        <p:spPr>
          <a:xfrm>
            <a:off x="921021" y="1709166"/>
            <a:ext cx="3561080" cy="521970"/>
          </a:xfrm>
          <a:prstGeom prst="rect">
            <a:avLst/>
          </a:prstGeom>
        </p:spPr>
        <p:txBody>
          <a:bodyPr wrap="none">
            <a:spAutoFit/>
          </a:bodyPr>
          <a:lstStyle/>
          <a:p>
            <a:pPr>
              <a:buFontTx/>
              <a:buNone/>
              <a:defRPr/>
            </a:pPr>
            <a:r>
              <a:rPr lang="en-US" altLang="zh-CN" sz="2800" b="1">
                <a:solidFill>
                  <a:schemeClr val="tx1"/>
                </a:solidFill>
                <a:latin typeface="微软雅黑" panose="020B0503020204020204" charset="-122"/>
                <a:ea typeface="微软雅黑" panose="020B0503020204020204" charset="-122"/>
                <a:cs typeface="微软雅黑" panose="020B0503020204020204" charset="-122"/>
              </a:rPr>
              <a:t>1</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800" b="1">
                <a:solidFill>
                  <a:srgbClr val="1325D2"/>
                </a:solidFill>
                <a:latin typeface="微软雅黑" panose="020B0503020204020204" charset="-122"/>
                <a:ea typeface="微软雅黑" panose="020B0503020204020204" charset="-122"/>
                <a:cs typeface="微软雅黑" panose="020B0503020204020204" charset="-122"/>
              </a:rPr>
              <a:t>细胞内的</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信息传递</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矩形 4"/>
          <p:cNvSpPr/>
          <p:nvPr>
            <p:custDataLst>
              <p:tags r:id="rId7"/>
            </p:custDataLst>
          </p:nvPr>
        </p:nvSpPr>
        <p:spPr>
          <a:xfrm>
            <a:off x="917187" y="2217366"/>
            <a:ext cx="3561080" cy="521970"/>
          </a:xfrm>
          <a:prstGeom prst="rect">
            <a:avLst/>
          </a:prstGeom>
        </p:spPr>
        <p:txBody>
          <a:bodyPr wrap="none">
            <a:spAutoFit/>
          </a:bodyPr>
          <a:lstStyle/>
          <a:p>
            <a:pPr>
              <a:buFontTx/>
              <a:buNone/>
              <a:defRPr/>
            </a:pPr>
            <a:r>
              <a:rPr lang="en-US" altLang="zh-CN" sz="2800" b="1">
                <a:solidFill>
                  <a:schemeClr val="tx1"/>
                </a:solidFill>
                <a:latin typeface="微软雅黑" panose="020B0503020204020204" charset="-122"/>
                <a:ea typeface="微软雅黑" panose="020B0503020204020204" charset="-122"/>
                <a:cs typeface="微软雅黑" panose="020B0503020204020204" charset="-122"/>
              </a:rPr>
              <a:t>2</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a:t>
            </a:r>
            <a:r>
              <a:rPr lang="zh-CN" altLang="en-US" sz="2800" b="1">
                <a:solidFill>
                  <a:srgbClr val="1325D2"/>
                </a:solidFill>
                <a:latin typeface="微软雅黑" panose="020B0503020204020204" charset="-122"/>
                <a:ea typeface="微软雅黑" panose="020B0503020204020204" charset="-122"/>
                <a:cs typeface="微软雅黑" panose="020B0503020204020204" charset="-122"/>
              </a:rPr>
              <a:t>细胞间的</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信息传递</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8" name="矩形 7"/>
          <p:cNvSpPr/>
          <p:nvPr>
            <p:custDataLst>
              <p:tags r:id="rId8"/>
            </p:custDataLst>
          </p:nvPr>
        </p:nvSpPr>
        <p:spPr>
          <a:xfrm>
            <a:off x="4650409" y="1785150"/>
            <a:ext cx="3977640" cy="478155"/>
          </a:xfrm>
          <a:prstGeom prst="rect">
            <a:avLst/>
          </a:prstGeom>
        </p:spPr>
        <p:txBody>
          <a:bodyPr wrap="none">
            <a:spAutoFit/>
          </a:bodyPr>
          <a:lstStyle/>
          <a:p>
            <a:pPr algn="ctr">
              <a:lnSpc>
                <a:spcPct val="90000"/>
              </a:lnSpc>
            </a:pPr>
            <a:r>
              <a:rPr lang="en-US" altLang="zh-CN" sz="2800" b="1" err="1">
                <a:solidFill>
                  <a:schemeClr val="tx1"/>
                </a:solidFill>
                <a:latin typeface="微软雅黑" panose="020B0503020204020204" charset="-122"/>
                <a:ea typeface="微软雅黑" panose="020B0503020204020204" charset="-122"/>
                <a:cs typeface="微软雅黑" panose="020B0503020204020204" charset="-122"/>
              </a:rPr>
              <a:t>DNA→mRNA→</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蛋白质</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p:txBody>
      </p:sp>
      <p:grpSp>
        <p:nvGrpSpPr>
          <p:cNvPr id="9" name="组合 44"/>
          <p:cNvGrpSpPr>
            <a:grpSpLocks noChangeAspect="1"/>
          </p:cNvGrpSpPr>
          <p:nvPr>
            <p:custDataLst>
              <p:tags r:id="rId9"/>
            </p:custDataLst>
          </p:nvPr>
        </p:nvGrpSpPr>
        <p:grpSpPr>
          <a:xfrm>
            <a:off x="1923415" y="2741295"/>
            <a:ext cx="3254375" cy="2233295"/>
            <a:chOff x="382344" y="1626844"/>
            <a:chExt cx="4120735" cy="2827833"/>
          </a:xfrm>
        </p:grpSpPr>
        <p:pic>
          <p:nvPicPr>
            <p:cNvPr id="10" name="图片 12"/>
            <p:cNvPicPr>
              <a:picLocks noChangeAspect="1"/>
            </p:cNvPicPr>
            <p:nvPr>
              <p:custDataLst>
                <p:tags r:id="rId10"/>
              </p:custDataLst>
            </p:nvPr>
          </p:nvPicPr>
          <p:blipFill>
            <a:blip r:embed="rId11"/>
            <a:srcRect l="7381" r="7031" b="7399"/>
            <a:stretch>
              <a:fillRect/>
            </a:stretch>
          </p:blipFill>
          <p:spPr>
            <a:xfrm>
              <a:off x="382344" y="1626844"/>
              <a:ext cx="4120735" cy="2827833"/>
            </a:xfrm>
            <a:prstGeom prst="rect">
              <a:avLst/>
            </a:prstGeom>
            <a:noFill/>
            <a:ln w="9525">
              <a:noFill/>
            </a:ln>
          </p:spPr>
        </p:pic>
        <p:sp>
          <p:nvSpPr>
            <p:cNvPr id="11" name="Text Box 16"/>
            <p:cNvSpPr txBox="1"/>
            <p:nvPr>
              <p:custDataLst>
                <p:tags r:id="rId12"/>
              </p:custDataLst>
            </p:nvPr>
          </p:nvSpPr>
          <p:spPr>
            <a:xfrm>
              <a:off x="1671279" y="2156683"/>
              <a:ext cx="1257173" cy="57726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nSpc>
                  <a:spcPct val="150000"/>
                </a:lnSpc>
                <a:spcBef>
                  <a:spcPct val="0"/>
                </a:spcBef>
                <a:buFontTx/>
                <a:buNone/>
              </a:pPr>
              <a:r>
                <a:rPr lang="zh-CN" altLang="en-US" sz="1800" b="1">
                  <a:solidFill>
                    <a:srgbClr val="080808"/>
                  </a:solidFill>
                  <a:latin typeface="微软雅黑" panose="020B0503020204020204" charset="-122"/>
                  <a:ea typeface="微软雅黑" panose="020B0503020204020204" charset="-122"/>
                </a:rPr>
                <a:t>激素</a:t>
              </a:r>
              <a:endParaRPr lang="zh-CN" altLang="en-US" sz="1800" b="1">
                <a:solidFill>
                  <a:srgbClr val="080808"/>
                </a:solidFill>
                <a:latin typeface="微软雅黑" panose="020B0503020204020204" charset="-122"/>
                <a:ea typeface="微软雅黑" panose="020B0503020204020204" charset="-122"/>
              </a:endParaRPr>
            </a:p>
          </p:txBody>
        </p:sp>
      </p:grpSp>
      <p:grpSp>
        <p:nvGrpSpPr>
          <p:cNvPr id="13" name="组合 12"/>
          <p:cNvGrpSpPr>
            <a:grpSpLocks noChangeAspect="1"/>
          </p:cNvGrpSpPr>
          <p:nvPr>
            <p:custDataLst>
              <p:tags r:id="rId13"/>
            </p:custDataLst>
          </p:nvPr>
        </p:nvGrpSpPr>
        <p:grpSpPr>
          <a:xfrm>
            <a:off x="6234882" y="2740586"/>
            <a:ext cx="3253091" cy="2232000"/>
            <a:chOff x="177896" y="3026905"/>
            <a:chExt cx="5178705" cy="3553200"/>
          </a:xfrm>
        </p:grpSpPr>
        <p:pic>
          <p:nvPicPr>
            <p:cNvPr id="14" name="图片 1" descr="生物15.jpg"/>
            <p:cNvPicPr>
              <a:picLocks noChangeAspect="1"/>
            </p:cNvPicPr>
            <p:nvPr>
              <p:custDataLst>
                <p:tags r:id="rId14"/>
              </p:custDataLst>
            </p:nvPr>
          </p:nvPicPr>
          <p:blipFill>
            <a:blip r:embed="rId15"/>
            <a:stretch>
              <a:fillRect/>
            </a:stretch>
          </p:blipFill>
          <p:spPr>
            <a:xfrm>
              <a:off x="177896" y="3026905"/>
              <a:ext cx="5178705" cy="3553200"/>
            </a:xfrm>
            <a:prstGeom prst="rect">
              <a:avLst/>
            </a:prstGeom>
            <a:ln>
              <a:noFill/>
            </a:ln>
            <a:effectLst>
              <a:softEdge rad="112500"/>
            </a:effectLst>
          </p:spPr>
        </p:pic>
        <p:grpSp>
          <p:nvGrpSpPr>
            <p:cNvPr id="15" name="组合 14"/>
            <p:cNvGrpSpPr/>
            <p:nvPr>
              <p:custDataLst>
                <p:tags r:id="rId16"/>
              </p:custDataLst>
            </p:nvPr>
          </p:nvGrpSpPr>
          <p:grpSpPr>
            <a:xfrm>
              <a:off x="2742818" y="3514746"/>
              <a:ext cx="1825645" cy="1097358"/>
              <a:chOff x="2742818" y="3514746"/>
              <a:chExt cx="1825645" cy="1097358"/>
            </a:xfrm>
          </p:grpSpPr>
          <p:sp>
            <p:nvSpPr>
              <p:cNvPr id="16" name="椭圆 15"/>
              <p:cNvSpPr/>
              <p:nvPr>
                <p:custDataLst>
                  <p:tags r:id="rId17"/>
                </p:custDataLst>
              </p:nvPr>
            </p:nvSpPr>
            <p:spPr>
              <a:xfrm>
                <a:off x="3106057" y="4114799"/>
                <a:ext cx="439248" cy="49730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80808"/>
                  </a:solidFill>
                  <a:latin typeface="微软雅黑" panose="020B0503020204020204" charset="-122"/>
                  <a:ea typeface="微软雅黑" panose="020B0503020204020204" charset="-122"/>
                </a:endParaRPr>
              </a:p>
            </p:txBody>
          </p:sp>
          <p:sp>
            <p:nvSpPr>
              <p:cNvPr id="17" name="文本框 5"/>
              <p:cNvSpPr txBox="1"/>
              <p:nvPr>
                <p:custDataLst>
                  <p:tags r:id="rId18"/>
                </p:custDataLst>
              </p:nvPr>
            </p:nvSpPr>
            <p:spPr>
              <a:xfrm>
                <a:off x="2742818" y="3514746"/>
                <a:ext cx="1825645" cy="599451"/>
              </a:xfrm>
              <a:prstGeom prst="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b="1" i="0" u="none" strike="noStrike" kern="1200" cap="none" spc="0" normalizeH="0" baseline="0" noProof="0">
                    <a:ln>
                      <a:noFill/>
                    </a:ln>
                    <a:solidFill>
                      <a:srgbClr val="080808"/>
                    </a:solidFill>
                    <a:effectLst/>
                    <a:uLnTx/>
                    <a:uFillTx/>
                    <a:latin typeface="微软雅黑" panose="020B0503020204020204" charset="-122"/>
                    <a:ea typeface="微软雅黑" panose="020B0503020204020204" charset="-122"/>
                    <a:cs typeface="+mn-cs"/>
                  </a:rPr>
                  <a:t>胞间连丝</a:t>
                </a:r>
                <a:endParaRPr kumimoji="0" lang="zh-CN" altLang="en-US" b="1" i="0" u="none" strike="noStrike" kern="1200" cap="none" spc="0" normalizeH="0" baseline="0" noProof="0">
                  <a:ln>
                    <a:noFill/>
                  </a:ln>
                  <a:solidFill>
                    <a:srgbClr val="080808"/>
                  </a:solidFill>
                  <a:effectLst/>
                  <a:uLnTx/>
                  <a:uFillTx/>
                  <a:latin typeface="微软雅黑" panose="020B0503020204020204" charset="-122"/>
                  <a:ea typeface="微软雅黑" panose="020B0503020204020204" charset="-122"/>
                  <a:cs typeface="+mn-cs"/>
                </a:endParaRPr>
              </a:p>
            </p:txBody>
          </p:sp>
        </p:grpSp>
      </p:grpSp>
      <p:grpSp>
        <p:nvGrpSpPr>
          <p:cNvPr id="6" name="组合 5"/>
          <p:cNvGrpSpPr/>
          <p:nvPr/>
        </p:nvGrpSpPr>
        <p:grpSpPr>
          <a:xfrm>
            <a:off x="234950" y="1164590"/>
            <a:ext cx="2287270" cy="571500"/>
            <a:chOff x="370" y="1834"/>
            <a:chExt cx="3602" cy="900"/>
          </a:xfrm>
        </p:grpSpPr>
        <p:sp>
          <p:nvSpPr>
            <p:cNvPr id="33" name="矩形 32"/>
            <p:cNvSpPr/>
            <p:nvPr>
              <p:custDataLst>
                <p:tags r:id="rId19"/>
              </p:custDataLst>
            </p:nvPr>
          </p:nvSpPr>
          <p:spPr>
            <a:xfrm>
              <a:off x="1420" y="1844"/>
              <a:ext cx="2553" cy="891"/>
            </a:xfrm>
            <a:prstGeom prst="rect">
              <a:avLst/>
            </a:prstGeom>
          </p:spPr>
          <p:txBody>
            <a:bodyPr wrap="none">
              <a:spAutoFit/>
            </a:bodyPr>
            <a:lstStyle/>
            <a:p>
              <a:pPr>
                <a:lnSpc>
                  <a:spcPct val="120000"/>
                </a:lnSpc>
              </a:pPr>
              <a:r>
                <a:rPr lang="zh-CN" altLang="en-US" sz="2800" b="1" kern="0">
                  <a:solidFill>
                    <a:srgbClr val="BE6521"/>
                  </a:solidFill>
                  <a:latin typeface="微软雅黑" panose="020B0503020204020204" charset="-122"/>
                  <a:ea typeface="微软雅黑" panose="020B0503020204020204" charset="-122"/>
                </a:rPr>
                <a:t>信息传递</a:t>
              </a:r>
              <a:endParaRPr lang="zh-CN" altLang="en-US" sz="2800" b="1" kern="0">
                <a:solidFill>
                  <a:srgbClr val="BE6521"/>
                </a:solidFill>
                <a:latin typeface="微软雅黑" panose="020B0503020204020204" charset="-122"/>
                <a:ea typeface="微软雅黑" panose="020B0503020204020204" charset="-122"/>
              </a:endParaRPr>
            </a:p>
          </p:txBody>
        </p:sp>
        <p:grpSp>
          <p:nvGrpSpPr>
            <p:cNvPr id="34" name="组合 33"/>
            <p:cNvGrpSpPr/>
            <p:nvPr>
              <p:custDataLst>
                <p:tags r:id="rId20"/>
              </p:custDataLst>
            </p:nvPr>
          </p:nvGrpSpPr>
          <p:grpSpPr>
            <a:xfrm>
              <a:off x="370" y="1834"/>
              <a:ext cx="950" cy="850"/>
              <a:chOff x="127000" y="137026"/>
              <a:chExt cx="603500" cy="540000"/>
            </a:xfrm>
          </p:grpSpPr>
          <p:sp>
            <p:nvSpPr>
              <p:cNvPr id="35" name="菱形 34"/>
              <p:cNvSpPr/>
              <p:nvPr>
                <p:custDataLst>
                  <p:tags r:id="rId21"/>
                </p:custDataLst>
              </p:nvPr>
            </p:nvSpPr>
            <p:spPr>
              <a:xfrm>
                <a:off x="127000" y="137026"/>
                <a:ext cx="540000" cy="540000"/>
              </a:xfrm>
              <a:prstGeom prst="diamond">
                <a:avLst/>
              </a:prstGeom>
              <a:solidFill>
                <a:srgbClr val="BE65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36" name="菱形 35"/>
              <p:cNvSpPr/>
              <p:nvPr>
                <p:custDataLst>
                  <p:tags r:id="rId22"/>
                </p:custDataLst>
              </p:nvPr>
            </p:nvSpPr>
            <p:spPr>
              <a:xfrm>
                <a:off x="190500" y="137026"/>
                <a:ext cx="540000" cy="540000"/>
              </a:xfrm>
              <a:prstGeom prst="diamond">
                <a:avLst/>
              </a:prstGeom>
              <a:noFill/>
              <a:ln>
                <a:solidFill>
                  <a:srgbClr val="BE65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grpSp>
      </p:grpSp>
    </p:spTree>
    <p:custDataLst>
      <p:tags r:id="rId23"/>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fade">
                                      <p:cBhvr>
                                        <p:cTn id="7" dur="500"/>
                                        <p:tgtEl>
                                          <p:spTgt spid="194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par>
                                <p:cTn id="26" presetID="10" presetClass="entr" presetSubtype="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fade">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P spid="3" grpId="0"/>
      <p:bldP spid="4" grpId="0"/>
      <p:bldP spid="5"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17231" y="702115"/>
            <a:ext cx="11957538" cy="3290570"/>
          </a:xfrm>
          <a:prstGeom prst="rect">
            <a:avLst/>
          </a:prstGeom>
          <a:noFill/>
        </p:spPr>
        <p:txBody>
          <a:bodyPr wrap="square">
            <a:spAutoFit/>
          </a:bodyPr>
          <a:lstStyle/>
          <a:p>
            <a:pPr>
              <a:lnSpc>
                <a:spcPct val="130000"/>
              </a:lnSpc>
            </a:pP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1.黄鼬（俗称“黄鼠狼”）主要捕食鼠类，它们体内有臭腺，在遇到威胁时可排出臭气麻痹敌人，鼠类闻到臭气时往往选择逃离。以下有关解释不合理的是（       ）</a:t>
            </a:r>
            <a:endPar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a:p>
            <a:pPr>
              <a:lnSpc>
                <a:spcPct val="130000"/>
              </a:lnSpc>
            </a:pPr>
            <a:r>
              <a:rPr lang="en-US" altLang="zh-CN" sz="3200" b="1">
                <a:solidFill>
                  <a:srgbClr val="080808"/>
                </a:solidFill>
                <a:latin typeface="Times New Roman" panose="02020603050405020304" pitchFamily="18" charset="0"/>
                <a:ea typeface="楷体" panose="02010609060101010101" charset="-122"/>
                <a:cs typeface="Times New Roman" panose="02020603050405020304" pitchFamily="18" charset="0"/>
              </a:rPr>
              <a:t> </a:t>
            </a: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A.释放的臭气是一种化学信息</a:t>
            </a:r>
            <a:r>
              <a:rPr lang="en-US" altLang="zh-CN" sz="3200" b="1">
                <a:solidFill>
                  <a:srgbClr val="080808"/>
                </a:solidFill>
                <a:latin typeface="Times New Roman" panose="02020603050405020304" pitchFamily="18" charset="0"/>
                <a:ea typeface="楷体" panose="02010609060101010101" charset="-122"/>
                <a:cs typeface="Times New Roman" panose="02020603050405020304" pitchFamily="18" charset="0"/>
              </a:rPr>
              <a:t>      </a:t>
            </a: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B.这种气味信息只对黄鼬有利</a:t>
            </a:r>
            <a:endPar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a:p>
            <a:pPr>
              <a:lnSpc>
                <a:spcPct val="130000"/>
              </a:lnSpc>
            </a:pPr>
            <a:r>
              <a:rPr lang="en-US" altLang="zh-CN" sz="3200" b="1">
                <a:solidFill>
                  <a:srgbClr val="080808"/>
                </a:solidFill>
                <a:latin typeface="Times New Roman" panose="02020603050405020304" pitchFamily="18" charset="0"/>
                <a:ea typeface="楷体" panose="02010609060101010101" charset="-122"/>
                <a:cs typeface="Times New Roman" panose="02020603050405020304" pitchFamily="18" charset="0"/>
              </a:rPr>
              <a:t> </a:t>
            </a: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C.释放臭气有利于黄鼬躲避危险</a:t>
            </a:r>
            <a:r>
              <a:rPr lang="en-US" altLang="zh-CN" sz="3200" b="1">
                <a:solidFill>
                  <a:srgbClr val="080808"/>
                </a:solidFill>
                <a:latin typeface="Times New Roman" panose="02020603050405020304" pitchFamily="18" charset="0"/>
                <a:ea typeface="楷体" panose="02010609060101010101" charset="-122"/>
                <a:cs typeface="Times New Roman" panose="02020603050405020304" pitchFamily="18" charset="0"/>
              </a:rPr>
              <a:t>  </a:t>
            </a: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D.臭气作为信息可调节种间关系</a:t>
            </a:r>
            <a:endPar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p:txBody>
      </p:sp>
      <p:sp>
        <p:nvSpPr>
          <p:cNvPr id="3" name="文本框 2"/>
          <p:cNvSpPr txBox="1"/>
          <p:nvPr>
            <p:custDataLst>
              <p:tags r:id="rId2"/>
            </p:custDataLst>
          </p:nvPr>
        </p:nvSpPr>
        <p:spPr>
          <a:xfrm>
            <a:off x="5144526" y="1929566"/>
            <a:ext cx="561372" cy="769441"/>
          </a:xfrm>
          <a:prstGeom prst="rect">
            <a:avLst/>
          </a:prstGeom>
          <a:noFill/>
        </p:spPr>
        <p:txBody>
          <a:bodyPr wrap="none" rtlCol="0" anchor="t">
            <a:spAutoFit/>
          </a:bodyPr>
          <a:lstStyle/>
          <a:p>
            <a:r>
              <a:rPr lang="zh-CN" altLang="en-US" sz="4400" b="1">
                <a:solidFill>
                  <a:srgbClr val="C00000"/>
                </a:solidFill>
                <a:latin typeface="Times New Roman" panose="02020603050405020304" pitchFamily="18" charset="0"/>
                <a:cs typeface="Times New Roman" panose="02020603050405020304" pitchFamily="18" charset="0"/>
                <a:sym typeface="+mn-ea"/>
              </a:rPr>
              <a:t>B</a:t>
            </a:r>
            <a:endParaRPr lang="zh-CN" altLang="en-US" sz="4400" b="1">
              <a:solidFill>
                <a:srgbClr val="C00000"/>
              </a:solidFill>
              <a:latin typeface="Times New Roman" panose="02020603050405020304" pitchFamily="18" charset="0"/>
              <a:cs typeface="Times New Roman" panose="02020603050405020304" pitchFamily="18" charset="0"/>
              <a:sym typeface="+mn-ea"/>
            </a:endParaRPr>
          </a:p>
        </p:txBody>
      </p:sp>
      <p:sp>
        <p:nvSpPr>
          <p:cNvPr id="4" name="文本框 3"/>
          <p:cNvSpPr txBox="1"/>
          <p:nvPr>
            <p:custDataLst>
              <p:tags r:id="rId3"/>
            </p:custDataLst>
          </p:nvPr>
        </p:nvSpPr>
        <p:spPr>
          <a:xfrm>
            <a:off x="245745" y="4062730"/>
            <a:ext cx="9837420" cy="1272540"/>
          </a:xfrm>
          <a:prstGeom prst="rect">
            <a:avLst/>
          </a:prstGeom>
          <a:noFill/>
        </p:spPr>
        <p:txBody>
          <a:bodyPr wrap="square" rtlCol="0" anchor="t">
            <a:spAutoFit/>
          </a:bodyPr>
          <a:lstStyle/>
          <a:p>
            <a:pPr>
              <a:lnSpc>
                <a:spcPct val="120000"/>
              </a:lnSpc>
            </a:pP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2.“燕燕于飞，差池其羽” “燕燕于飞，上 下其音”</a:t>
            </a:r>
            <a:endParaRPr lang="en-US" altLang="zh-CN"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a:p>
            <a:pPr>
              <a:lnSpc>
                <a:spcPct val="120000"/>
              </a:lnSpc>
            </a:pP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（《诗经•国风》），燕子表达的是哪一类信息？</a:t>
            </a:r>
            <a:endPar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p:txBody>
      </p:sp>
      <p:sp>
        <p:nvSpPr>
          <p:cNvPr id="5" name="文本框 4"/>
          <p:cNvSpPr txBox="1"/>
          <p:nvPr>
            <p:custDataLst>
              <p:tags r:id="rId4"/>
            </p:custDataLst>
          </p:nvPr>
        </p:nvSpPr>
        <p:spPr>
          <a:xfrm>
            <a:off x="3600450" y="5280025"/>
            <a:ext cx="4412615" cy="583565"/>
          </a:xfrm>
          <a:prstGeom prst="rect">
            <a:avLst/>
          </a:prstGeom>
          <a:noFill/>
        </p:spPr>
        <p:txBody>
          <a:bodyPr wrap="square" rtlCol="0" anchor="t">
            <a:spAutoFit/>
          </a:bodyPr>
          <a:lstStyle/>
          <a:p>
            <a:pPr algn="ctr"/>
            <a:r>
              <a:rPr lang="zh-CN" altLang="en-US" sz="3200" b="1">
                <a:solidFill>
                  <a:srgbClr val="C00000"/>
                </a:solidFill>
                <a:latin typeface="微软雅黑" panose="020B0503020204020204" charset="-122"/>
                <a:ea typeface="微软雅黑" panose="020B0503020204020204" charset="-122"/>
                <a:cs typeface="Times New Roman" panose="02020603050405020304" pitchFamily="18" charset="0"/>
              </a:rPr>
              <a:t>行为信息和物理信息。</a:t>
            </a:r>
            <a:endParaRPr lang="zh-CN" altLang="en-US" sz="3200" b="1">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6" name="矩形 5"/>
          <p:cNvSpPr/>
          <p:nvPr>
            <p:custDataLst>
              <p:tags r:id="rId5"/>
            </p:custDataLst>
          </p:nvPr>
        </p:nvSpPr>
        <p:spPr>
          <a:xfrm>
            <a:off x="1055620" y="215106"/>
            <a:ext cx="1980029" cy="523220"/>
          </a:xfrm>
          <a:prstGeom prst="rect">
            <a:avLst/>
          </a:prstGeom>
        </p:spPr>
        <p:txBody>
          <a:bodyPr wrap="none">
            <a:spAutoFit/>
          </a:bodyPr>
          <a:lstStyle/>
          <a:p>
            <a:r>
              <a:rPr lang="zh-CN" altLang="en-US" sz="2800" b="1">
                <a:solidFill>
                  <a:schemeClr val="tx1"/>
                </a:solidFill>
                <a:latin typeface="Times New Roman" panose="02020603050405020304" pitchFamily="18" charset="0"/>
                <a:ea typeface="+mj-ea"/>
                <a:cs typeface="Times New Roman" panose="02020603050405020304" pitchFamily="18" charset="0"/>
              </a:rPr>
              <a:t>练习与应用</a:t>
            </a:r>
            <a:endParaRPr lang="zh-CN" altLang="en-US" sz="2800" b="1">
              <a:solidFill>
                <a:schemeClr val="tx1"/>
              </a:solidFill>
              <a:latin typeface="Times New Roman" panose="02020603050405020304" pitchFamily="18" charset="0"/>
              <a:ea typeface="+mj-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51228" y="722056"/>
            <a:ext cx="12040772" cy="5406390"/>
          </a:xfrm>
          <a:prstGeom prst="rect">
            <a:avLst/>
          </a:prstGeom>
          <a:noFill/>
        </p:spPr>
        <p:txBody>
          <a:bodyPr wrap="square">
            <a:spAutoFit/>
          </a:bodyPr>
          <a:lstStyle/>
          <a:p>
            <a:pPr>
              <a:lnSpc>
                <a:spcPct val="120000"/>
              </a:lnSpc>
            </a:pPr>
            <a:r>
              <a:rPr lang="en-US" altLang="zh-CN" sz="3200" b="1">
                <a:solidFill>
                  <a:srgbClr val="080808"/>
                </a:solidFill>
                <a:latin typeface="Times New Roman" panose="02020603050405020304" pitchFamily="18" charset="0"/>
                <a:ea typeface="楷体" panose="02010609060101010101" charset="-122"/>
                <a:cs typeface="Times New Roman" panose="02020603050405020304" pitchFamily="18" charset="0"/>
              </a:rPr>
              <a:t>3.</a:t>
            </a: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机场附近的鸟类严重危害飞行安全，因此有必要进行人工驱鸟。请将以下人工驱鸟的措施按原理进行归类。</a:t>
            </a:r>
            <a:endPar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a:p>
            <a:pPr>
              <a:lnSpc>
                <a:spcPct val="120000"/>
              </a:lnSpc>
            </a:pP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①播放鸟类天敌的鸣叫声，②放置无公害的驱鸟剂，③燃放爆竹，④使用激光，⑤架设煤气炮（模拟猜枪的响声和火光），⑥布设鸟类害怕的图案，⑦声光威吓（将爆竹、猎枪声、激光、驱鸟火焰等方法结合）,⑧遥控航模模拟天敌。</a:t>
            </a:r>
            <a:endPar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a:p>
            <a:pPr>
              <a:lnSpc>
                <a:spcPct val="120000"/>
              </a:lnSpc>
            </a:pPr>
            <a:endPar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a:p>
            <a:pPr>
              <a:lnSpc>
                <a:spcPct val="120000"/>
              </a:lnSpc>
            </a:pP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上述方法利用物理信息的有</a:t>
            </a:r>
            <a:r>
              <a:rPr lang="zh-CN" altLang="en-US" sz="3200" b="1" u="sng">
                <a:solidFill>
                  <a:srgbClr val="080808"/>
                </a:solidFill>
                <a:latin typeface="Times New Roman" panose="02020603050405020304" pitchFamily="18" charset="0"/>
                <a:ea typeface="楷体" panose="02010609060101010101" charset="-122"/>
                <a:cs typeface="Times New Roman" panose="02020603050405020304" pitchFamily="18" charset="0"/>
              </a:rPr>
              <a:t>                                   </a:t>
            </a: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 , </a:t>
            </a:r>
            <a:endParaRPr lang="en-US" altLang="zh-CN"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a:p>
            <a:pPr>
              <a:lnSpc>
                <a:spcPct val="120000"/>
              </a:lnSpc>
            </a:pP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利用化学信息的有</a:t>
            </a:r>
            <a:r>
              <a:rPr lang="zh-CN" altLang="en-US" sz="3200" b="1" u="sng">
                <a:solidFill>
                  <a:srgbClr val="080808"/>
                </a:solidFill>
                <a:latin typeface="Times New Roman" panose="02020603050405020304" pitchFamily="18" charset="0"/>
                <a:ea typeface="楷体" panose="02010609060101010101" charset="-122"/>
                <a:cs typeface="Times New Roman" panose="02020603050405020304" pitchFamily="18" charset="0"/>
              </a:rPr>
              <a:t>          </a:t>
            </a: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，利用行为信息的有</a:t>
            </a:r>
            <a:r>
              <a:rPr lang="zh-CN" altLang="en-US" sz="3200" b="1" u="sng">
                <a:solidFill>
                  <a:srgbClr val="080808"/>
                </a:solidFill>
                <a:latin typeface="Times New Roman" panose="02020603050405020304" pitchFamily="18" charset="0"/>
                <a:ea typeface="楷体" panose="02010609060101010101" charset="-122"/>
                <a:cs typeface="Times New Roman" panose="02020603050405020304" pitchFamily="18" charset="0"/>
              </a:rPr>
              <a:t>               </a:t>
            </a:r>
            <a:r>
              <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rPr>
              <a:t> 。</a:t>
            </a:r>
            <a:endParaRPr lang="zh-CN" altLang="en-US" sz="3200" b="1">
              <a:solidFill>
                <a:srgbClr val="080808"/>
              </a:solidFill>
              <a:latin typeface="Times New Roman" panose="02020603050405020304" pitchFamily="18" charset="0"/>
              <a:ea typeface="楷体" panose="02010609060101010101" charset="-122"/>
              <a:cs typeface="Times New Roman" panose="02020603050405020304" pitchFamily="18" charset="0"/>
            </a:endParaRPr>
          </a:p>
        </p:txBody>
      </p:sp>
      <p:sp>
        <p:nvSpPr>
          <p:cNvPr id="3" name="文本框 2"/>
          <p:cNvSpPr txBox="1"/>
          <p:nvPr>
            <p:custDataLst>
              <p:tags r:id="rId2"/>
            </p:custDataLst>
          </p:nvPr>
        </p:nvSpPr>
        <p:spPr>
          <a:xfrm>
            <a:off x="5342595" y="4771642"/>
            <a:ext cx="3251884" cy="583565"/>
          </a:xfrm>
          <a:prstGeom prst="rect">
            <a:avLst/>
          </a:prstGeom>
          <a:noFill/>
        </p:spPr>
        <p:txBody>
          <a:bodyPr wrap="square" rtlCol="0" anchor="t">
            <a:spAutoFit/>
          </a:bodyPr>
          <a:lstStyle/>
          <a:p>
            <a:r>
              <a:rPr lang="zh-CN" altLang="en-US" sz="3200" b="1">
                <a:solidFill>
                  <a:srgbClr val="C00000"/>
                </a:solidFill>
                <a:latin typeface="微软雅黑" panose="020B0503020204020204" charset="-122"/>
                <a:ea typeface="微软雅黑" panose="020B0503020204020204" charset="-122"/>
                <a:cs typeface="Times New Roman" panose="02020603050405020304" pitchFamily="18" charset="0"/>
              </a:rPr>
              <a:t>①③④⑤⑥⑦⑧</a:t>
            </a:r>
            <a:endParaRPr lang="zh-CN" altLang="en-US" sz="3200" b="1">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4" name="文本框 3"/>
          <p:cNvSpPr txBox="1"/>
          <p:nvPr>
            <p:custDataLst>
              <p:tags r:id="rId3"/>
            </p:custDataLst>
          </p:nvPr>
        </p:nvSpPr>
        <p:spPr>
          <a:xfrm>
            <a:off x="3697555" y="5411301"/>
            <a:ext cx="792299" cy="583565"/>
          </a:xfrm>
          <a:prstGeom prst="rect">
            <a:avLst/>
          </a:prstGeom>
          <a:noFill/>
        </p:spPr>
        <p:txBody>
          <a:bodyPr wrap="square" rtlCol="0" anchor="t">
            <a:spAutoFit/>
          </a:bodyPr>
          <a:lstStyle/>
          <a:p>
            <a:r>
              <a:rPr lang="zh-CN" altLang="en-US" sz="3200" b="1">
                <a:solidFill>
                  <a:srgbClr val="C00000"/>
                </a:solidFill>
                <a:latin typeface="微软雅黑" panose="020B0503020204020204" charset="-122"/>
                <a:ea typeface="微软雅黑" panose="020B0503020204020204" charset="-122"/>
                <a:cs typeface="Times New Roman" panose="02020603050405020304" pitchFamily="18" charset="0"/>
              </a:rPr>
              <a:t>②</a:t>
            </a:r>
            <a:endParaRPr lang="zh-CN" altLang="en-US" sz="3200" b="1">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5" name="文本框 4"/>
          <p:cNvSpPr txBox="1"/>
          <p:nvPr>
            <p:custDataLst>
              <p:tags r:id="rId4"/>
            </p:custDataLst>
          </p:nvPr>
        </p:nvSpPr>
        <p:spPr>
          <a:xfrm>
            <a:off x="8594479" y="5448533"/>
            <a:ext cx="878745" cy="583565"/>
          </a:xfrm>
          <a:prstGeom prst="rect">
            <a:avLst/>
          </a:prstGeom>
          <a:noFill/>
        </p:spPr>
        <p:txBody>
          <a:bodyPr wrap="square" rtlCol="0" anchor="t">
            <a:spAutoFit/>
          </a:bodyPr>
          <a:lstStyle/>
          <a:p>
            <a:r>
              <a:rPr lang="zh-CN" altLang="en-US" sz="3200" b="1">
                <a:solidFill>
                  <a:srgbClr val="C00000"/>
                </a:solidFill>
                <a:latin typeface="微软雅黑" panose="020B0503020204020204" charset="-122"/>
                <a:ea typeface="微软雅黑" panose="020B0503020204020204" charset="-122"/>
                <a:cs typeface="Times New Roman" panose="02020603050405020304" pitchFamily="18" charset="0"/>
              </a:rPr>
              <a:t>⑧</a:t>
            </a:r>
            <a:endParaRPr lang="zh-CN" altLang="en-US" sz="3200" b="1">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10" name="矩形 9"/>
          <p:cNvSpPr/>
          <p:nvPr>
            <p:custDataLst>
              <p:tags r:id="rId5"/>
            </p:custDataLst>
          </p:nvPr>
        </p:nvSpPr>
        <p:spPr>
          <a:xfrm>
            <a:off x="1055620" y="215106"/>
            <a:ext cx="1980029" cy="523220"/>
          </a:xfrm>
          <a:prstGeom prst="rect">
            <a:avLst/>
          </a:prstGeom>
        </p:spPr>
        <p:txBody>
          <a:bodyPr wrap="none">
            <a:spAutoFit/>
          </a:bodyPr>
          <a:p>
            <a:r>
              <a:rPr lang="zh-CN" altLang="en-US" sz="2800" b="1">
                <a:solidFill>
                  <a:schemeClr val="tx1"/>
                </a:solidFill>
                <a:latin typeface="Times New Roman" panose="02020603050405020304" pitchFamily="18" charset="0"/>
                <a:ea typeface="+mj-ea"/>
                <a:cs typeface="Times New Roman" panose="02020603050405020304" pitchFamily="18" charset="0"/>
              </a:rPr>
              <a:t>练习与应用</a:t>
            </a:r>
            <a:endParaRPr lang="zh-CN" altLang="en-US" sz="2800" b="1">
              <a:solidFill>
                <a:schemeClr val="tx1"/>
              </a:solidFill>
              <a:latin typeface="Times New Roman" panose="02020603050405020304" pitchFamily="18" charset="0"/>
              <a:ea typeface="+mj-ea"/>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199390" y="4363085"/>
            <a:ext cx="11590655" cy="1850390"/>
          </a:xfrm>
          <a:prstGeom prst="rect">
            <a:avLst/>
          </a:prstGeom>
          <a:noFill/>
        </p:spPr>
        <p:txBody>
          <a:bodyPr wrap="square" rtlCol="0" anchor="t">
            <a:spAutoFit/>
          </a:bodyPr>
          <a:lstStyle/>
          <a:p>
            <a:pPr marR="0" lvl="0" indent="0" defTabSz="914400" fontAlgn="auto">
              <a:lnSpc>
                <a:spcPct val="110000"/>
              </a:lnSpc>
              <a:spcBef>
                <a:spcPct val="0"/>
              </a:spcBef>
              <a:spcAft>
                <a:spcPct val="0"/>
              </a:spcAft>
              <a:buClrTx/>
              <a:buSzTx/>
              <a:buFontTx/>
              <a:buNone/>
              <a:defRPr/>
            </a:pPr>
            <a:r>
              <a:rPr lang="zh-CN" altLang="en-US" sz="2600" kern="0" noProof="0" smtClean="0">
                <a:ln>
                  <a:noFill/>
                </a:ln>
                <a:solidFill>
                  <a:schemeClr val="tx1"/>
                </a:solidFill>
                <a:effectLst/>
                <a:uLnTx/>
                <a:uFillTx/>
                <a:latin typeface="微软雅黑" panose="020B0503020204020204" charset="-122"/>
                <a:ea typeface="微软雅黑" panose="020B0503020204020204" charset="-122"/>
                <a:cs typeface="微软雅黑" panose="020B0503020204020204" charset="-122"/>
                <a:sym typeface="+mn-ea"/>
              </a:rPr>
              <a:t>（3）延伸探究：</a:t>
            </a:r>
            <a:r>
              <a:rPr lang="zh-CN" altLang="en-US" sz="2600" kern="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科学家事先捕捉到一些生长状态正常的雄蛾，分成C、D两组，C组全部被剪掉触角，D组保持原状．同时放飞后，发现D组的雄蛾几乎全部被A诱捕器捕捉，而C组雄娥几乎没有一只被捕捉。这种现象说明：______________________</a:t>
            </a:r>
            <a:r>
              <a:rPr lang="zh-CN" altLang="en-US" sz="2600" kern="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a:t>
            </a:r>
            <a:r>
              <a:rPr lang="zh-CN" altLang="en-US" sz="2600" kern="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___________。</a:t>
            </a:r>
            <a:endParaRPr lang="zh-CN" altLang="en-US" sz="2600" kern="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endParaRPr>
          </a:p>
        </p:txBody>
      </p:sp>
      <p:sp>
        <p:nvSpPr>
          <p:cNvPr id="4" name="文本框 2"/>
          <p:cNvSpPr txBox="1"/>
          <p:nvPr>
            <p:custDataLst>
              <p:tags r:id="rId2"/>
            </p:custDataLst>
          </p:nvPr>
        </p:nvSpPr>
        <p:spPr>
          <a:xfrm>
            <a:off x="1360170" y="189230"/>
            <a:ext cx="9269730" cy="521970"/>
          </a:xfrm>
          <a:prstGeom prst="rect">
            <a:avLst/>
          </a:prstGeom>
          <a:solidFill>
            <a:srgbClr val="0070C0"/>
          </a:solidFill>
          <a:ln w="9525">
            <a:noFill/>
          </a:ln>
        </p:spPr>
        <p:txBody>
          <a:bodyPr wrap="square" anchor="t">
            <a:spAutoFit/>
          </a:bodyPr>
          <a:lstStyle/>
          <a:p>
            <a:r>
              <a:rPr lang="zh-CN" altLang="en-US" sz="2800" b="1">
                <a:solidFill>
                  <a:prstClr val="white"/>
                </a:solidFill>
                <a:latin typeface="楷体" panose="02010609060101010101" charset="-122"/>
                <a:ea typeface="楷体" panose="02010609060101010101" charset="-122"/>
                <a:cs typeface="楷体" panose="02010609060101010101" charset="-122"/>
              </a:rPr>
              <a:t>设计实验证明：雌蛾能够分泌化学物质吸引雄蛾前来交配</a:t>
            </a:r>
            <a:r>
              <a:rPr lang="en-US" altLang="zh-CN" sz="2800" b="1">
                <a:solidFill>
                  <a:prstClr val="white"/>
                </a:solidFill>
                <a:latin typeface="楷体" panose="02010609060101010101" charset="-122"/>
                <a:ea typeface="楷体" panose="02010609060101010101" charset="-122"/>
                <a:cs typeface="楷体" panose="02010609060101010101" charset="-122"/>
              </a:rPr>
              <a:t> </a:t>
            </a:r>
            <a:endParaRPr lang="en-US" altLang="zh-CN" sz="2800" b="1">
              <a:solidFill>
                <a:prstClr val="white"/>
              </a:solidFill>
              <a:latin typeface="楷体" panose="02010609060101010101" charset="-122"/>
              <a:ea typeface="楷体" panose="02010609060101010101" charset="-122"/>
              <a:cs typeface="楷体" panose="02010609060101010101" charset="-122"/>
            </a:endParaRPr>
          </a:p>
        </p:txBody>
      </p:sp>
      <p:sp>
        <p:nvSpPr>
          <p:cNvPr id="5" name="文本框 4"/>
          <p:cNvSpPr txBox="1"/>
          <p:nvPr>
            <p:custDataLst>
              <p:tags r:id="rId3"/>
            </p:custDataLst>
          </p:nvPr>
        </p:nvSpPr>
        <p:spPr>
          <a:xfrm>
            <a:off x="244944" y="732100"/>
            <a:ext cx="11835296" cy="3609975"/>
          </a:xfrm>
          <a:prstGeom prst="rect">
            <a:avLst/>
          </a:prstGeom>
          <a:noFill/>
          <a:extLst>
            <a:ext uri="{909E8E84-426E-40DD-AFC4-6F175D3DCCD1}">
              <a14:hiddenFill xmlns:a14="http://schemas.microsoft.com/office/drawing/2010/main">
                <a:solidFill>
                  <a:sysClr val="window" lastClr="FFFFFF"/>
                </a:solidFill>
              </a14:hiddenFill>
            </a:ext>
          </a:extLst>
        </p:spPr>
        <p:txBody>
          <a:bodyPr wrap="square" rtlCol="0" anchor="t">
            <a:spAutoFit/>
          </a:bodyPr>
          <a:lstStyle/>
          <a:p>
            <a:pPr marR="0" lvl="0" indent="0" defTabSz="914400" fontAlgn="auto">
              <a:lnSpc>
                <a:spcPct val="110000"/>
              </a:lnSpc>
              <a:spcBef>
                <a:spcPct val="0"/>
              </a:spcBef>
              <a:spcAft>
                <a:spcPct val="0"/>
              </a:spcAft>
              <a:buClrTx/>
              <a:buSzTx/>
              <a:buFontTx/>
              <a:buNone/>
              <a:defRPr/>
            </a:pPr>
            <a:r>
              <a:rPr kumimoji="0" lang="zh-CN" altLang="en-US" sz="2600" i="0" kern="0" baseline="0" noProof="0" smtClean="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（1）实验步骤：</a:t>
            </a:r>
            <a:endParaRPr kumimoji="0" lang="zh-CN" altLang="en-US" sz="2600" i="0" kern="0" baseline="0" noProof="0" smtClean="0">
              <a:ln>
                <a:noFill/>
              </a:ln>
              <a:solidFill>
                <a:schemeClr val="tx1"/>
              </a:solidFill>
              <a:effectLst/>
              <a:uLnTx/>
              <a:uFillTx/>
              <a:latin typeface="微软雅黑" panose="020B0503020204020204" charset="-122"/>
              <a:ea typeface="微软雅黑" panose="020B0503020204020204" charset="-122"/>
              <a:cs typeface="微软雅黑" panose="020B0503020204020204" charset="-122"/>
            </a:endParaRPr>
          </a:p>
          <a:p>
            <a:pPr marR="0" lvl="0" indent="0" defTabSz="914400" fontAlgn="auto">
              <a:lnSpc>
                <a:spcPct val="110000"/>
              </a:lnSpc>
              <a:spcBef>
                <a:spcPct val="0"/>
              </a:spcBef>
              <a:spcAft>
                <a:spcPct val="0"/>
              </a:spcAft>
              <a:buClrTx/>
              <a:buSzTx/>
              <a:buFontTx/>
              <a:buNone/>
              <a:defRPr/>
            </a:pP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①夜晚，将若干</a:t>
            </a:r>
            <a:r>
              <a:rPr kumimoji="0" lang="zh-CN" altLang="en-US" sz="2600" i="0" kern="0" baseline="0" noProof="0" smtClean="0">
                <a:ln>
                  <a:noFill/>
                </a:ln>
                <a:solidFill>
                  <a:srgbClr val="0000FF"/>
                </a:solidFill>
                <a:effectLst/>
                <a:uLnTx/>
                <a:uFillTx/>
                <a:latin typeface="微软雅黑" panose="020B0503020204020204" charset="-122"/>
                <a:ea typeface="微软雅黑" panose="020B0503020204020204" charset="-122"/>
                <a:cs typeface="微软雅黑" panose="020B0503020204020204" charset="-122"/>
              </a:rPr>
              <a:t>未交配的雌蛾</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（只有未交配的个体才能分泌性外激素）分成A、B两组。把A组雌蛾直接放在诱捕器（标记为A）中，把B组雌蛾先放在</a:t>
            </a:r>
            <a:r>
              <a:rPr kumimoji="0" lang="zh-CN" altLang="en-US" sz="2600" i="0" kern="0" baseline="0" noProof="0" smtClean="0">
                <a:ln>
                  <a:noFill/>
                </a:ln>
                <a:solidFill>
                  <a:srgbClr val="0000FF"/>
                </a:solidFill>
                <a:effectLst/>
                <a:uLnTx/>
                <a:uFillTx/>
                <a:latin typeface="微软雅黑" panose="020B0503020204020204" charset="-122"/>
                <a:ea typeface="微软雅黑" panose="020B0503020204020204" charset="-122"/>
                <a:cs typeface="微软雅黑" panose="020B0503020204020204" charset="-122"/>
              </a:rPr>
              <a:t>封闭的玻璃管</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中，再放在___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____________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（标记为B）中。</a:t>
            </a:r>
            <a:endPar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defTabSz="914400" fontAlgn="auto">
              <a:lnSpc>
                <a:spcPct val="110000"/>
              </a:lnSpc>
              <a:spcBef>
                <a:spcPct val="0"/>
              </a:spcBef>
              <a:spcAft>
                <a:spcPct val="0"/>
              </a:spcAft>
              <a:buClrTx/>
              <a:buSzTx/>
              <a:buFontTx/>
              <a:buNone/>
              <a:defRPr/>
            </a:pP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②把A、B两个诱捕器均悬挂在门外。</a:t>
            </a:r>
            <a:endPar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defTabSz="914400" fontAlgn="auto">
              <a:lnSpc>
                <a:spcPct val="110000"/>
              </a:lnSpc>
              <a:spcBef>
                <a:spcPct val="0"/>
              </a:spcBef>
              <a:spcAft>
                <a:spcPct val="0"/>
              </a:spcAft>
              <a:buClrTx/>
              <a:buSzTx/>
              <a:buFontTx/>
              <a:buNone/>
              <a:defRPr/>
            </a:pP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③一夜后，观察A、B两个诱捕器，发现A诱捕器</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______________</a:t>
            </a:r>
            <a:r>
              <a:rPr lang="zh-CN" altLang="en-US" sz="2600" kern="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t>
            </a:r>
            <a:endPar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defTabSz="914400" fontAlgn="auto">
              <a:lnSpc>
                <a:spcPct val="110000"/>
              </a:lnSpc>
              <a:spcBef>
                <a:spcPct val="0"/>
              </a:spcBef>
              <a:spcAft>
                <a:spcPct val="0"/>
              </a:spcAft>
              <a:buClrTx/>
              <a:buSzTx/>
              <a:buFontTx/>
              <a:buNone/>
              <a:defRPr/>
            </a:pP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B诱捕器___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________</a:t>
            </a:r>
            <a:r>
              <a:rPr lang="zh-CN" altLang="en-US" sz="2600" kern="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t>
            </a:r>
            <a:endPar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a:p>
            <a:pPr marR="0" lvl="0" indent="0" defTabSz="914400" fontAlgn="auto">
              <a:lnSpc>
                <a:spcPct val="110000"/>
              </a:lnSpc>
              <a:spcBef>
                <a:spcPct val="0"/>
              </a:spcBef>
              <a:spcAft>
                <a:spcPct val="0"/>
              </a:spcAft>
              <a:buClrTx/>
              <a:buSzTx/>
              <a:buFontTx/>
              <a:buNone/>
              <a:defRPr/>
            </a:pPr>
            <a:r>
              <a:rPr kumimoji="0" lang="zh-CN" altLang="en-US" sz="2600" i="0" kern="0" baseline="0" noProof="0" smtClean="0">
                <a:ln>
                  <a:noFill/>
                </a:ln>
                <a:solidFill>
                  <a:schemeClr val="tx1"/>
                </a:solidFill>
                <a:effectLst/>
                <a:uLnTx/>
                <a:uFillTx/>
                <a:latin typeface="微软雅黑" panose="020B0503020204020204" charset="-122"/>
                <a:ea typeface="微软雅黑" panose="020B0503020204020204" charset="-122"/>
                <a:cs typeface="微软雅黑" panose="020B0503020204020204" charset="-122"/>
              </a:rPr>
              <a:t>（2）实验结论：</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_____________________</a:t>
            </a:r>
            <a:r>
              <a:rPr lang="zh-CN" altLang="en-US" sz="2600" kern="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________</a:t>
            </a:r>
            <a:r>
              <a:rPr lang="zh-CN" altLang="en-US" sz="2600" kern="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mn-ea"/>
              </a:rPr>
              <a:t>_____</a:t>
            </a:r>
            <a:r>
              <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rPr>
              <a:t>。</a:t>
            </a:r>
            <a:endParaRPr kumimoji="0" lang="zh-CN" altLang="en-US" sz="2600" i="0" kern="0" baseline="0" noProof="0" smtClean="0">
              <a:ln>
                <a:noFill/>
              </a:ln>
              <a:solidFill>
                <a:prstClr val="black"/>
              </a:solidFill>
              <a:effectLst/>
              <a:uLnTx/>
              <a:uFillTx/>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custDataLst>
              <p:tags r:id="rId4"/>
            </p:custDataLst>
          </p:nvPr>
        </p:nvSpPr>
        <p:spPr>
          <a:xfrm>
            <a:off x="2727325" y="2060575"/>
            <a:ext cx="2169795" cy="491490"/>
          </a:xfrm>
          <a:prstGeom prst="rect">
            <a:avLst/>
          </a:prstGeom>
          <a:noFill/>
        </p:spPr>
        <p:txBody>
          <a:bodyPr wrap="square" rtlCol="0" anchor="t">
            <a:spAutoFit/>
          </a:bodyPr>
          <a:lstStyle/>
          <a:p>
            <a:r>
              <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rPr>
              <a:t>同样的诱捕器</a:t>
            </a:r>
            <a:endPar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7" name="文本框 6"/>
          <p:cNvSpPr txBox="1"/>
          <p:nvPr>
            <p:custDataLst>
              <p:tags r:id="rId5"/>
            </p:custDataLst>
          </p:nvPr>
        </p:nvSpPr>
        <p:spPr>
          <a:xfrm>
            <a:off x="7282815" y="2894330"/>
            <a:ext cx="3346450" cy="491490"/>
          </a:xfrm>
          <a:prstGeom prst="rect">
            <a:avLst/>
          </a:prstGeom>
          <a:noFill/>
        </p:spPr>
        <p:txBody>
          <a:bodyPr wrap="square" rtlCol="0" anchor="t">
            <a:spAutoFit/>
          </a:bodyPr>
          <a:lstStyle/>
          <a:p>
            <a:r>
              <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rPr>
              <a:t>捕捉到许多同种雄蛾</a:t>
            </a:r>
            <a:endPar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custDataLst>
              <p:tags r:id="rId6"/>
            </p:custDataLst>
          </p:nvPr>
        </p:nvSpPr>
        <p:spPr>
          <a:xfrm>
            <a:off x="1885315" y="3364230"/>
            <a:ext cx="2567940" cy="491490"/>
          </a:xfrm>
          <a:prstGeom prst="rect">
            <a:avLst/>
          </a:prstGeom>
          <a:noFill/>
        </p:spPr>
        <p:txBody>
          <a:bodyPr wrap="square" rtlCol="0" anchor="t">
            <a:spAutoFit/>
          </a:bodyPr>
          <a:lstStyle/>
          <a:p>
            <a:r>
              <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rPr>
              <a:t>没有捕捉到雄蛾</a:t>
            </a:r>
            <a:endPar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9" name="文本框 8"/>
          <p:cNvSpPr txBox="1"/>
          <p:nvPr>
            <p:custDataLst>
              <p:tags r:id="rId7"/>
            </p:custDataLst>
          </p:nvPr>
        </p:nvSpPr>
        <p:spPr>
          <a:xfrm>
            <a:off x="199390" y="5689600"/>
            <a:ext cx="6133465" cy="491490"/>
          </a:xfrm>
          <a:prstGeom prst="rect">
            <a:avLst/>
          </a:prstGeom>
          <a:noFill/>
        </p:spPr>
        <p:txBody>
          <a:bodyPr wrap="square" rtlCol="0" anchor="t">
            <a:spAutoFit/>
          </a:bodyPr>
          <a:lstStyle/>
          <a:p>
            <a:r>
              <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rPr>
              <a:t>雄蛾的触角是感受化学信息的重要器官</a:t>
            </a:r>
            <a:endPar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 name="文本框 9"/>
          <p:cNvSpPr txBox="1"/>
          <p:nvPr>
            <p:custDataLst>
              <p:tags r:id="rId8"/>
            </p:custDataLst>
          </p:nvPr>
        </p:nvSpPr>
        <p:spPr>
          <a:xfrm>
            <a:off x="3162935" y="3818255"/>
            <a:ext cx="5849620" cy="491490"/>
          </a:xfrm>
          <a:prstGeom prst="rect">
            <a:avLst/>
          </a:prstGeom>
          <a:noFill/>
        </p:spPr>
        <p:txBody>
          <a:bodyPr wrap="square" rtlCol="0" anchor="t">
            <a:spAutoFit/>
          </a:bodyPr>
          <a:lstStyle/>
          <a:p>
            <a:pPr>
              <a:lnSpc>
                <a:spcPct val="100000"/>
              </a:lnSpc>
            </a:pPr>
            <a:r>
              <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rPr>
              <a:t>雌蛾能分泌化学物质吸引雄蛾前来交尾</a:t>
            </a:r>
            <a:endParaRPr lang="zh-CN" altLang="en-US" sz="2600" b="1" ker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5" grpId="0"/>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626745" y="772795"/>
            <a:ext cx="10534650" cy="607695"/>
          </a:xfrm>
          <a:prstGeom prst="rect">
            <a:avLst/>
          </a:prstGeom>
          <a:noFill/>
        </p:spPr>
        <p:txBody>
          <a:bodyPr wrap="square" rtlCol="0">
            <a:spAutoFit/>
            <a:scene3d>
              <a:camera prst="orthographicFront"/>
              <a:lightRig rig="threePt" dir="t"/>
            </a:scene3d>
          </a:bodyPr>
          <a:lstStyle/>
          <a:p>
            <a:pPr indent="0" algn="just">
              <a:lnSpc>
                <a:spcPct val="120000"/>
              </a:lnSpc>
              <a:buClrTx/>
              <a:buSzTx/>
              <a:buNone/>
            </a:pPr>
            <a:r>
              <a:rPr lang="zh-CN" altLang="en-US"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思考：</a:t>
            </a:r>
            <a:r>
              <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生态系统中</a:t>
            </a:r>
            <a:r>
              <a:rPr lang="zh-CN" sz="2800" b="1">
                <a:solidFill>
                  <a:srgbClr val="1325D2"/>
                </a:solidFill>
                <a:effectLst/>
                <a:latin typeface="楷体" panose="02010609060101010101" charset="-122"/>
                <a:ea typeface="楷体" panose="02010609060101010101" charset="-122"/>
                <a:cs typeface="微软雅黑" panose="020B0503020204020204" charset="-122"/>
                <a:sym typeface="微软雅黑" panose="020B0503020204020204" charset="-122"/>
              </a:rPr>
              <a:t>信息传递</a:t>
            </a:r>
            <a:r>
              <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与</a:t>
            </a:r>
            <a:r>
              <a:rPr lang="zh-CN" sz="2800" b="1">
                <a:solidFill>
                  <a:srgbClr val="1325D2"/>
                </a:solidFill>
                <a:effectLst/>
                <a:latin typeface="楷体" panose="02010609060101010101" charset="-122"/>
                <a:ea typeface="楷体" panose="02010609060101010101" charset="-122"/>
                <a:cs typeface="微软雅黑" panose="020B0503020204020204" charset="-122"/>
                <a:sym typeface="微软雅黑" panose="020B0503020204020204" charset="-122"/>
              </a:rPr>
              <a:t>物质循环</a:t>
            </a:r>
            <a:r>
              <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和</a:t>
            </a:r>
            <a:r>
              <a:rPr lang="zh-CN" sz="2800" b="1">
                <a:solidFill>
                  <a:srgbClr val="1325D2"/>
                </a:solidFill>
                <a:effectLst/>
                <a:latin typeface="楷体" panose="02010609060101010101" charset="-122"/>
                <a:ea typeface="楷体" panose="02010609060101010101" charset="-122"/>
                <a:cs typeface="微软雅黑" panose="020B0503020204020204" charset="-122"/>
                <a:sym typeface="微软雅黑" panose="020B0503020204020204" charset="-122"/>
              </a:rPr>
              <a:t>能量流动</a:t>
            </a:r>
            <a:r>
              <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存在哪些差异？</a:t>
            </a:r>
            <a:endPar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endParaRPr>
          </a:p>
        </p:txBody>
      </p:sp>
      <p:sp>
        <p:nvSpPr>
          <p:cNvPr id="3" name="内容占位符 2"/>
          <p:cNvSpPr>
            <a:spLocks noGrp="1"/>
          </p:cNvSpPr>
          <p:nvPr>
            <p:custDataLst>
              <p:tags r:id="rId2"/>
            </p:custDataLst>
          </p:nvPr>
        </p:nvSpPr>
        <p:spPr>
          <a:xfrm>
            <a:off x="554990" y="1443990"/>
            <a:ext cx="2185035" cy="52197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CN" sz="2795" b="1">
                <a:solidFill>
                  <a:schemeClr val="tx1"/>
                </a:solidFill>
                <a:highlight>
                  <a:srgbClr val="FFFF00"/>
                </a:highlight>
                <a:latin typeface="微软雅黑" panose="020B0503020204020204" charset="-122"/>
                <a:ea typeface="微软雅黑" panose="020B0503020204020204" charset="-122"/>
                <a:cs typeface="微软雅黑" panose="020B0503020204020204" charset="-122"/>
                <a:sym typeface="黑体" panose="02010609060101010101" charset="-122"/>
              </a:rPr>
              <a:t>(1)</a:t>
            </a:r>
            <a:r>
              <a:rPr lang="zh-CN" altLang="en-US" sz="2795" b="1">
                <a:solidFill>
                  <a:schemeClr val="tx1"/>
                </a:solidFill>
                <a:highlight>
                  <a:srgbClr val="FFFF00"/>
                </a:highlight>
                <a:latin typeface="微软雅黑" panose="020B0503020204020204" charset="-122"/>
                <a:ea typeface="微软雅黑" panose="020B0503020204020204" charset="-122"/>
                <a:cs typeface="微软雅黑" panose="020B0503020204020204" charset="-122"/>
                <a:sym typeface="黑体" panose="02010609060101010101" charset="-122"/>
              </a:rPr>
              <a:t>途径不同</a:t>
            </a:r>
            <a:endParaRPr lang="zh-CN" altLang="en-US" sz="2795" b="1">
              <a:solidFill>
                <a:schemeClr val="tx1"/>
              </a:solidFill>
              <a:highlight>
                <a:srgbClr val="FFFF00"/>
              </a:highlight>
              <a:latin typeface="微软雅黑" panose="020B0503020204020204" charset="-122"/>
              <a:ea typeface="微软雅黑" panose="020B0503020204020204" charset="-122"/>
              <a:cs typeface="微软雅黑" panose="020B0503020204020204" charset="-122"/>
              <a:sym typeface="黑体" panose="02010609060101010101" charset="-122"/>
            </a:endParaRPr>
          </a:p>
        </p:txBody>
      </p:sp>
      <p:sp>
        <p:nvSpPr>
          <p:cNvPr id="4" name="内容占位符 2"/>
          <p:cNvSpPr>
            <a:spLocks noGrp="1"/>
          </p:cNvSpPr>
          <p:nvPr>
            <p:custDataLst>
              <p:tags r:id="rId3"/>
            </p:custDataLst>
          </p:nvPr>
        </p:nvSpPr>
        <p:spPr>
          <a:xfrm>
            <a:off x="857885" y="1986915"/>
            <a:ext cx="10611485" cy="151257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10000"/>
              </a:lnSpc>
              <a:buNone/>
            </a:pPr>
            <a:r>
              <a:rPr lang="zh-CN" altLang="en-US" b="1">
                <a:solidFill>
                  <a:srgbClr val="1325D2"/>
                </a:solidFill>
                <a:latin typeface="华文楷体" panose="02010600040101010101" charset="-122"/>
                <a:ea typeface="华文楷体" panose="02010600040101010101" charset="-122"/>
                <a:cs typeface="微软雅黑" panose="020B0503020204020204" charset="-122"/>
                <a:sym typeface="华文楷体" panose="02010600040101010101" charset="-122"/>
              </a:rPr>
              <a:t>物质循环与能量流动通过食物链</a:t>
            </a:r>
            <a:r>
              <a:rPr lang="en-US" altLang="zh-CN" b="1">
                <a:solidFill>
                  <a:srgbClr val="1325D2"/>
                </a:solidFill>
                <a:latin typeface="华文楷体" panose="02010600040101010101" charset="-122"/>
                <a:ea typeface="华文楷体" panose="02010600040101010101" charset="-122"/>
                <a:cs typeface="微软雅黑" panose="020B0503020204020204" charset="-122"/>
                <a:sym typeface="华文楷体" panose="02010600040101010101" charset="-122"/>
              </a:rPr>
              <a:t>(</a:t>
            </a:r>
            <a:r>
              <a:rPr lang="zh-CN" altLang="en-US" b="1">
                <a:solidFill>
                  <a:srgbClr val="1325D2"/>
                </a:solidFill>
                <a:latin typeface="华文楷体" panose="02010600040101010101" charset="-122"/>
                <a:ea typeface="华文楷体" panose="02010600040101010101" charset="-122"/>
                <a:cs typeface="微软雅黑" panose="020B0503020204020204" charset="-122"/>
                <a:sym typeface="华文楷体" panose="02010600040101010101" charset="-122"/>
              </a:rPr>
              <a:t>网</a:t>
            </a:r>
            <a:r>
              <a:rPr lang="en-US" altLang="zh-CN" b="1">
                <a:solidFill>
                  <a:srgbClr val="1325D2"/>
                </a:solidFill>
                <a:latin typeface="华文楷体" panose="02010600040101010101" charset="-122"/>
                <a:ea typeface="华文楷体" panose="02010600040101010101" charset="-122"/>
                <a:cs typeface="微软雅黑" panose="020B0503020204020204" charset="-122"/>
                <a:sym typeface="华文楷体" panose="02010600040101010101" charset="-122"/>
              </a:rPr>
              <a:t>)</a:t>
            </a:r>
            <a:r>
              <a:rPr lang="zh-CN" altLang="en-US" b="1">
                <a:solidFill>
                  <a:srgbClr val="1325D2"/>
                </a:solidFill>
                <a:latin typeface="华文楷体" panose="02010600040101010101" charset="-122"/>
                <a:ea typeface="华文楷体" panose="02010600040101010101" charset="-122"/>
                <a:cs typeface="微软雅黑" panose="020B0503020204020204" charset="-122"/>
                <a:sym typeface="华文楷体" panose="02010600040101010101" charset="-122"/>
              </a:rPr>
              <a:t>进行，</a:t>
            </a:r>
            <a:r>
              <a:rPr lang="zh-CN" altLang="en-US" b="1">
                <a:solidFill>
                  <a:srgbClr val="FF0000"/>
                </a:solidFill>
                <a:latin typeface="华文楷体" panose="02010600040101010101" charset="-122"/>
                <a:ea typeface="华文楷体" panose="02010600040101010101" charset="-122"/>
                <a:cs typeface="微软雅黑" panose="020B0503020204020204" charset="-122"/>
                <a:sym typeface="华文楷体" panose="02010600040101010101" charset="-122"/>
              </a:rPr>
              <a:t>信息传递不依赖于食物链</a:t>
            </a:r>
            <a:r>
              <a:rPr lang="zh-CN" altLang="en-US" b="1">
                <a:solidFill>
                  <a:schemeClr val="tx1"/>
                </a:solidFill>
                <a:latin typeface="华文楷体" panose="02010600040101010101" charset="-122"/>
                <a:ea typeface="华文楷体" panose="02010600040101010101" charset="-122"/>
                <a:cs typeface="微软雅黑" panose="020B0503020204020204" charset="-122"/>
                <a:sym typeface="华文楷体" panose="02010600040101010101" charset="-122"/>
              </a:rPr>
              <a:t>，可在同一个物种内传递，也可在不同物种间传递，还可以在非生物环境与生物体之间传递。</a:t>
            </a:r>
            <a:endParaRPr lang="zh-CN" altLang="en-US" b="1">
              <a:solidFill>
                <a:schemeClr val="tx1"/>
              </a:solidFill>
              <a:latin typeface="华文楷体" panose="02010600040101010101" charset="-122"/>
              <a:ea typeface="华文楷体" panose="02010600040101010101" charset="-122"/>
              <a:cs typeface="微软雅黑" panose="020B0503020204020204" charset="-122"/>
              <a:sym typeface="华文楷体" panose="02010600040101010101" charset="-122"/>
            </a:endParaRPr>
          </a:p>
        </p:txBody>
      </p:sp>
      <p:sp>
        <p:nvSpPr>
          <p:cNvPr id="5" name="内容占位符 2"/>
          <p:cNvSpPr>
            <a:spLocks noGrp="1"/>
          </p:cNvSpPr>
          <p:nvPr>
            <p:custDataLst>
              <p:tags r:id="rId4"/>
            </p:custDataLst>
          </p:nvPr>
        </p:nvSpPr>
        <p:spPr>
          <a:xfrm>
            <a:off x="554990" y="3662045"/>
            <a:ext cx="2185035" cy="52197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CN" sz="2795" b="1">
                <a:solidFill>
                  <a:schemeClr val="tx1"/>
                </a:solidFill>
                <a:highlight>
                  <a:srgbClr val="FFFF00"/>
                </a:highlight>
                <a:latin typeface="微软雅黑" panose="020B0503020204020204" charset="-122"/>
                <a:ea typeface="微软雅黑" panose="020B0503020204020204" charset="-122"/>
                <a:cs typeface="微软雅黑" panose="020B0503020204020204" charset="-122"/>
                <a:sym typeface="黑体" panose="02010609060101010101" charset="-122"/>
              </a:rPr>
              <a:t>(2)</a:t>
            </a:r>
            <a:r>
              <a:rPr lang="zh-CN" altLang="en-US" sz="2795" b="1">
                <a:solidFill>
                  <a:schemeClr val="tx1"/>
                </a:solidFill>
                <a:highlight>
                  <a:srgbClr val="FFFF00"/>
                </a:highlight>
                <a:latin typeface="微软雅黑" panose="020B0503020204020204" charset="-122"/>
                <a:ea typeface="微软雅黑" panose="020B0503020204020204" charset="-122"/>
                <a:cs typeface="微软雅黑" panose="020B0503020204020204" charset="-122"/>
                <a:sym typeface="黑体" panose="02010609060101010101" charset="-122"/>
              </a:rPr>
              <a:t>特点不同</a:t>
            </a:r>
            <a:endParaRPr lang="zh-CN" altLang="en-US" sz="2795" b="1">
              <a:solidFill>
                <a:schemeClr val="tx1"/>
              </a:solidFill>
              <a:highlight>
                <a:srgbClr val="FFFF00"/>
              </a:highlight>
              <a:latin typeface="微软雅黑" panose="020B0503020204020204" charset="-122"/>
              <a:ea typeface="微软雅黑" panose="020B0503020204020204" charset="-122"/>
              <a:cs typeface="微软雅黑" panose="020B0503020204020204" charset="-122"/>
              <a:sym typeface="黑体" panose="02010609060101010101" charset="-122"/>
            </a:endParaRPr>
          </a:p>
        </p:txBody>
      </p:sp>
      <p:sp>
        <p:nvSpPr>
          <p:cNvPr id="6" name="内容占位符 2"/>
          <p:cNvSpPr>
            <a:spLocks noGrp="1"/>
          </p:cNvSpPr>
          <p:nvPr>
            <p:custDataLst>
              <p:tags r:id="rId5"/>
            </p:custDataLst>
          </p:nvPr>
        </p:nvSpPr>
        <p:spPr>
          <a:xfrm>
            <a:off x="868045" y="4248150"/>
            <a:ext cx="10765155" cy="1038860"/>
          </a:xfrm>
          <a:prstGeom prst="rect">
            <a:avLst/>
          </a:prstGeom>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10000"/>
              </a:lnSpc>
              <a:buNone/>
            </a:pPr>
            <a:r>
              <a:rPr lang="zh-CN" altLang="en-US" b="1">
                <a:solidFill>
                  <a:schemeClr val="tx1"/>
                </a:solidFill>
                <a:latin typeface="华文楷体" panose="02010600040101010101" charset="-122"/>
                <a:ea typeface="华文楷体" panose="02010600040101010101" charset="-122"/>
                <a:cs typeface="微软雅黑" panose="020B0503020204020204" charset="-122"/>
                <a:sym typeface="华文楷体" panose="02010600040101010101" charset="-122"/>
              </a:rPr>
              <a:t>物质循环具有循环性、全球性的特点，能量流动具有单向流动、逐级递减的特点，</a:t>
            </a:r>
            <a:r>
              <a:rPr lang="zh-CN" altLang="en-US" b="1">
                <a:solidFill>
                  <a:srgbClr val="FF0000"/>
                </a:solidFill>
                <a:latin typeface="华文楷体" panose="02010600040101010101" charset="-122"/>
                <a:ea typeface="华文楷体" panose="02010600040101010101" charset="-122"/>
                <a:cs typeface="微软雅黑" panose="020B0503020204020204" charset="-122"/>
                <a:sym typeface="华文楷体" panose="02010600040101010101" charset="-122"/>
              </a:rPr>
              <a:t>信息传递往往是双向的。</a:t>
            </a:r>
            <a:endParaRPr lang="zh-CN" altLang="en-US" b="1">
              <a:solidFill>
                <a:srgbClr val="FF0000"/>
              </a:solidFill>
              <a:latin typeface="华文楷体" panose="02010600040101010101" charset="-122"/>
              <a:ea typeface="华文楷体" panose="02010600040101010101" charset="-122"/>
              <a:cs typeface="微软雅黑" panose="020B0503020204020204" charset="-122"/>
              <a:sym typeface="华文楷体" panose="02010600040101010101" charset="-122"/>
            </a:endParaRPr>
          </a:p>
        </p:txBody>
      </p:sp>
      <p:sp>
        <p:nvSpPr>
          <p:cNvPr id="7" name="矩形 6"/>
          <p:cNvSpPr/>
          <p:nvPr>
            <p:custDataLst>
              <p:tags r:id="rId6"/>
            </p:custDataLst>
          </p:nvPr>
        </p:nvSpPr>
        <p:spPr>
          <a:xfrm>
            <a:off x="1045845" y="188595"/>
            <a:ext cx="481520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五、生态系统的三大功能比较</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圆角 55"/>
          <p:cNvSpPr/>
          <p:nvPr>
            <p:custDataLst>
              <p:tags r:id="rId1"/>
            </p:custDataLst>
          </p:nvPr>
        </p:nvSpPr>
        <p:spPr>
          <a:xfrm>
            <a:off x="518810" y="1071069"/>
            <a:ext cx="5333138" cy="4003417"/>
          </a:xfrm>
          <a:prstGeom prst="roundRect">
            <a:avLst>
              <a:gd name="adj" fmla="val 2470"/>
            </a:avLst>
          </a:prstGeom>
          <a:noFill/>
          <a:ln w="38100">
            <a:solidFill>
              <a:srgbClr val="068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rgbClr val="080808"/>
              </a:solidFill>
              <a:latin typeface="微软雅黑" panose="020B0503020204020204" charset="-122"/>
              <a:ea typeface="微软雅黑" panose="020B0503020204020204" charset="-122"/>
              <a:cs typeface="+mn-ea"/>
              <a:sym typeface="+mn-lt"/>
            </a:endParaRPr>
          </a:p>
        </p:txBody>
      </p:sp>
      <p:sp>
        <p:nvSpPr>
          <p:cNvPr id="4" name="文本框 3"/>
          <p:cNvSpPr txBox="1"/>
          <p:nvPr>
            <p:custDataLst>
              <p:tags r:id="rId2"/>
            </p:custDataLst>
          </p:nvPr>
        </p:nvSpPr>
        <p:spPr>
          <a:xfrm>
            <a:off x="1932273" y="853820"/>
            <a:ext cx="2711450" cy="521970"/>
          </a:xfrm>
          <a:prstGeom prst="rect">
            <a:avLst/>
          </a:prstGeom>
          <a:solidFill>
            <a:srgbClr val="FFDEE4"/>
          </a:solidFill>
        </p:spPr>
        <p:txBody>
          <a:bodyPr wrap="square" rtlCol="0">
            <a:spAutoFit/>
          </a:bodyPr>
          <a:lstStyle/>
          <a:p>
            <a:pPr algn="ctr"/>
            <a:r>
              <a:rPr lang="zh-CN" altLang="en-US" sz="2800" b="1">
                <a:solidFill>
                  <a:srgbClr val="080808"/>
                </a:solidFill>
                <a:latin typeface="微软雅黑" panose="020B0503020204020204" charset="-122"/>
                <a:ea typeface="微软雅黑" panose="020B0503020204020204" charset="-122"/>
                <a:cs typeface="楷体" panose="02010609060101010101" charset="-122"/>
                <a:sym typeface="+mn-lt"/>
              </a:rPr>
              <a:t>生态系统的结构                           </a:t>
            </a:r>
            <a:endParaRPr lang="zh-CN" altLang="en-US" sz="2800" b="1">
              <a:solidFill>
                <a:srgbClr val="080808"/>
              </a:solidFill>
              <a:latin typeface="微软雅黑" panose="020B0503020204020204" charset="-122"/>
              <a:ea typeface="微软雅黑" panose="020B0503020204020204" charset="-122"/>
              <a:cs typeface="楷体" panose="02010609060101010101" charset="-122"/>
              <a:sym typeface="+mn-lt"/>
            </a:endParaRPr>
          </a:p>
        </p:txBody>
      </p:sp>
      <p:sp>
        <p:nvSpPr>
          <p:cNvPr id="7" name="文本框 6"/>
          <p:cNvSpPr txBox="1"/>
          <p:nvPr>
            <p:custDataLst>
              <p:tags r:id="rId3"/>
            </p:custDataLst>
          </p:nvPr>
        </p:nvSpPr>
        <p:spPr>
          <a:xfrm>
            <a:off x="6255385" y="1376045"/>
            <a:ext cx="1191260" cy="521970"/>
          </a:xfrm>
          <a:prstGeom prst="rect">
            <a:avLst/>
          </a:prstGeom>
          <a:noFill/>
        </p:spPr>
        <p:txBody>
          <a:bodyPr wrap="square" rtlCol="0">
            <a:spAutoFit/>
          </a:bodyPr>
          <a:lstStyle/>
          <a:p>
            <a:pPr lvl="0" algn="r">
              <a:buClrTx/>
              <a:buSzTx/>
              <a:buFontTx/>
            </a:pPr>
            <a:r>
              <a:rPr lang="en-US" altLang="zh-CN" sz="2800" b="1" err="1">
                <a:solidFill>
                  <a:srgbClr val="C00000"/>
                </a:solidFill>
                <a:latin typeface="微软雅黑" panose="020B0503020204020204" charset="-122"/>
                <a:ea typeface="微软雅黑" panose="020B0503020204020204" charset="-122"/>
                <a:cs typeface="+mn-ea"/>
                <a:sym typeface="+mn-lt"/>
              </a:rPr>
              <a:t>循环</a:t>
            </a:r>
            <a:endParaRPr lang="en-US" altLang="zh-CN" sz="2800" b="1" err="1">
              <a:solidFill>
                <a:srgbClr val="C00000"/>
              </a:solidFill>
              <a:latin typeface="微软雅黑" panose="020B0503020204020204" charset="-122"/>
              <a:ea typeface="微软雅黑" panose="020B0503020204020204" charset="-122"/>
              <a:cs typeface="+mn-ea"/>
              <a:sym typeface="+mn-lt"/>
            </a:endParaRPr>
          </a:p>
        </p:txBody>
      </p:sp>
      <p:cxnSp>
        <p:nvCxnSpPr>
          <p:cNvPr id="8" name="直接箭头连接符 58"/>
          <p:cNvCxnSpPr/>
          <p:nvPr>
            <p:custDataLst>
              <p:tags r:id="rId4"/>
            </p:custDataLst>
          </p:nvPr>
        </p:nvCxnSpPr>
        <p:spPr>
          <a:xfrm>
            <a:off x="5863725" y="1885666"/>
            <a:ext cx="217067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5"/>
            </p:custDataLst>
          </p:nvPr>
        </p:nvSpPr>
        <p:spPr>
          <a:xfrm>
            <a:off x="5852160" y="2423795"/>
            <a:ext cx="1958340" cy="521970"/>
          </a:xfrm>
          <a:prstGeom prst="rect">
            <a:avLst/>
          </a:prstGeom>
          <a:noFill/>
        </p:spPr>
        <p:txBody>
          <a:bodyPr wrap="square" rtlCol="0">
            <a:spAutoFit/>
          </a:bodyPr>
          <a:lstStyle/>
          <a:p>
            <a:pPr lvl="0" algn="r">
              <a:buClrTx/>
              <a:buSzTx/>
              <a:buFontTx/>
            </a:pPr>
            <a:r>
              <a:rPr lang="en-US" altLang="zh-CN" sz="2800" b="1">
                <a:solidFill>
                  <a:srgbClr val="C00000"/>
                </a:solidFill>
                <a:latin typeface="微软雅黑" panose="020B0503020204020204" charset="-122"/>
                <a:ea typeface="微软雅黑" panose="020B0503020204020204" charset="-122"/>
                <a:cs typeface="+mn-ea"/>
                <a:sym typeface="+mn-lt"/>
              </a:rPr>
              <a:t>单向递减</a:t>
            </a:r>
            <a:endParaRPr lang="en-US" altLang="zh-CN" sz="2800" b="1">
              <a:solidFill>
                <a:srgbClr val="C00000"/>
              </a:solidFill>
              <a:latin typeface="微软雅黑" panose="020B0503020204020204" charset="-122"/>
              <a:ea typeface="微软雅黑" panose="020B0503020204020204" charset="-122"/>
              <a:cs typeface="+mn-ea"/>
              <a:sym typeface="+mn-lt"/>
            </a:endParaRPr>
          </a:p>
        </p:txBody>
      </p:sp>
      <p:cxnSp>
        <p:nvCxnSpPr>
          <p:cNvPr id="10" name="直接箭头连接符 60"/>
          <p:cNvCxnSpPr/>
          <p:nvPr>
            <p:custDataLst>
              <p:tags r:id="rId6"/>
            </p:custDataLst>
          </p:nvPr>
        </p:nvCxnSpPr>
        <p:spPr>
          <a:xfrm>
            <a:off x="5863725" y="2945481"/>
            <a:ext cx="2170679" cy="0"/>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61"/>
          <p:cNvCxnSpPr/>
          <p:nvPr>
            <p:custDataLst>
              <p:tags r:id="rId7"/>
            </p:custDataLst>
          </p:nvPr>
        </p:nvCxnSpPr>
        <p:spPr>
          <a:xfrm>
            <a:off x="5828800" y="4193891"/>
            <a:ext cx="220560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8"/>
            </p:custDataLst>
          </p:nvPr>
        </p:nvSpPr>
        <p:spPr>
          <a:xfrm>
            <a:off x="6329017" y="3733516"/>
            <a:ext cx="1044738" cy="953135"/>
          </a:xfrm>
          <a:prstGeom prst="rect">
            <a:avLst/>
          </a:prstGeom>
          <a:noFill/>
        </p:spPr>
        <p:txBody>
          <a:bodyPr wrap="square" rtlCol="0">
            <a:spAutoFit/>
          </a:bodyPr>
          <a:lstStyle/>
          <a:p>
            <a:pPr lvl="0" algn="r">
              <a:buClrTx/>
              <a:buSzTx/>
              <a:buFontTx/>
            </a:pPr>
            <a:r>
              <a:rPr lang="en-US" altLang="zh-CN" sz="2800" b="1">
                <a:solidFill>
                  <a:srgbClr val="C00000"/>
                </a:solidFill>
                <a:latin typeface="微软雅黑" panose="020B0503020204020204" charset="-122"/>
                <a:ea typeface="微软雅黑" panose="020B0503020204020204" charset="-122"/>
                <a:cs typeface="+mn-ea"/>
                <a:sym typeface="+mn-lt"/>
              </a:rPr>
              <a:t>复杂双向</a:t>
            </a:r>
            <a:endParaRPr lang="en-US" altLang="zh-CN" sz="2800" b="1">
              <a:solidFill>
                <a:srgbClr val="C00000"/>
              </a:solidFill>
              <a:latin typeface="微软雅黑" panose="020B0503020204020204" charset="-122"/>
              <a:ea typeface="微软雅黑" panose="020B0503020204020204" charset="-122"/>
              <a:cs typeface="+mn-ea"/>
              <a:sym typeface="+mn-lt"/>
            </a:endParaRPr>
          </a:p>
        </p:txBody>
      </p:sp>
      <p:cxnSp>
        <p:nvCxnSpPr>
          <p:cNvPr id="13" name="直接箭头连接符 63"/>
          <p:cNvCxnSpPr/>
          <p:nvPr>
            <p:custDataLst>
              <p:tags r:id="rId9"/>
            </p:custDataLst>
          </p:nvPr>
        </p:nvCxnSpPr>
        <p:spPr>
          <a:xfrm flipH="1">
            <a:off x="2098128" y="3638902"/>
            <a:ext cx="562053" cy="504146"/>
          </a:xfrm>
          <a:prstGeom prst="straightConnector1">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直接箭头连接符 64"/>
          <p:cNvCxnSpPr/>
          <p:nvPr>
            <p:custDataLst>
              <p:tags r:id="rId10"/>
            </p:custDataLst>
          </p:nvPr>
        </p:nvCxnSpPr>
        <p:spPr>
          <a:xfrm>
            <a:off x="3359695" y="3655606"/>
            <a:ext cx="402963" cy="424590"/>
          </a:xfrm>
          <a:prstGeom prst="straightConnector1">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65"/>
          <p:cNvCxnSpPr/>
          <p:nvPr>
            <p:custDataLst>
              <p:tags r:id="rId11"/>
            </p:custDataLst>
          </p:nvPr>
        </p:nvCxnSpPr>
        <p:spPr>
          <a:xfrm flipH="1">
            <a:off x="2434341" y="4529137"/>
            <a:ext cx="1086202" cy="3259"/>
          </a:xfrm>
          <a:prstGeom prst="straightConnector1">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连接符: 曲线 66"/>
          <p:cNvCxnSpPr/>
          <p:nvPr>
            <p:custDataLst>
              <p:tags r:id="rId12"/>
            </p:custDataLst>
          </p:nvPr>
        </p:nvCxnSpPr>
        <p:spPr>
          <a:xfrm rot="2040000" flipV="1">
            <a:off x="1351528" y="4550016"/>
            <a:ext cx="366516" cy="276892"/>
          </a:xfrm>
          <a:prstGeom prst="curvedConnector2">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连接符: 曲线 67"/>
          <p:cNvCxnSpPr/>
          <p:nvPr>
            <p:custDataLst>
              <p:tags r:id="rId13"/>
            </p:custDataLst>
          </p:nvPr>
        </p:nvCxnSpPr>
        <p:spPr>
          <a:xfrm rot="2040000" flipV="1">
            <a:off x="4152341" y="4550016"/>
            <a:ext cx="366516" cy="276892"/>
          </a:xfrm>
          <a:prstGeom prst="curvedConnector2">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连接符: 曲线 68"/>
          <p:cNvCxnSpPr/>
          <p:nvPr>
            <p:custDataLst>
              <p:tags r:id="rId14"/>
            </p:custDataLst>
          </p:nvPr>
        </p:nvCxnSpPr>
        <p:spPr>
          <a:xfrm rot="2040000" flipV="1">
            <a:off x="2822430" y="3487067"/>
            <a:ext cx="366516" cy="276892"/>
          </a:xfrm>
          <a:prstGeom prst="curvedConnector2">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文本框 18"/>
          <p:cNvSpPr txBox="1"/>
          <p:nvPr>
            <p:custDataLst>
              <p:tags r:id="rId15"/>
            </p:custDataLst>
          </p:nvPr>
        </p:nvSpPr>
        <p:spPr>
          <a:xfrm>
            <a:off x="7432357" y="2148305"/>
            <a:ext cx="1365885" cy="521970"/>
          </a:xfrm>
          <a:prstGeom prst="rect">
            <a:avLst/>
          </a:prstGeom>
          <a:noFill/>
        </p:spPr>
        <p:txBody>
          <a:bodyPr wrap="square" rtlCol="0">
            <a:spAutoFit/>
          </a:bodyPr>
          <a:lstStyle/>
          <a:p>
            <a:pPr algn="r"/>
            <a:r>
              <a:rPr lang="zh-CN" altLang="en-US" sz="2800" b="1">
                <a:solidFill>
                  <a:srgbClr val="080808"/>
                </a:solidFill>
                <a:latin typeface="微软雅黑" panose="020B0503020204020204" charset="-122"/>
                <a:ea typeface="微软雅黑" panose="020B0503020204020204" charset="-122"/>
                <a:cs typeface="楷体" panose="02010609060101010101" charset="-122"/>
                <a:sym typeface="+mn-lt"/>
              </a:rPr>
              <a:t>动力</a:t>
            </a:r>
            <a:endParaRPr lang="zh-CN" altLang="en-US" sz="2800" b="1">
              <a:solidFill>
                <a:srgbClr val="080808"/>
              </a:solidFill>
              <a:latin typeface="微软雅黑" panose="020B0503020204020204" charset="-122"/>
              <a:ea typeface="微软雅黑" panose="020B0503020204020204" charset="-122"/>
              <a:cs typeface="楷体" panose="02010609060101010101" charset="-122"/>
              <a:sym typeface="+mn-lt"/>
            </a:endParaRPr>
          </a:p>
        </p:txBody>
      </p:sp>
      <p:sp>
        <p:nvSpPr>
          <p:cNvPr id="20" name="文本框 19"/>
          <p:cNvSpPr txBox="1"/>
          <p:nvPr>
            <p:custDataLst>
              <p:tags r:id="rId16"/>
            </p:custDataLst>
          </p:nvPr>
        </p:nvSpPr>
        <p:spPr>
          <a:xfrm>
            <a:off x="8913829" y="2113464"/>
            <a:ext cx="1552575" cy="521970"/>
          </a:xfrm>
          <a:prstGeom prst="rect">
            <a:avLst/>
          </a:prstGeom>
          <a:noFill/>
        </p:spPr>
        <p:txBody>
          <a:bodyPr wrap="square" rtlCol="0">
            <a:spAutoFit/>
          </a:bodyPr>
          <a:lstStyle/>
          <a:p>
            <a:pPr lvl="0" algn="l">
              <a:buClrTx/>
              <a:buSzTx/>
              <a:buFontTx/>
            </a:pPr>
            <a:r>
              <a:rPr lang="en-US" altLang="zh-CN" sz="2800" b="1" err="1">
                <a:solidFill>
                  <a:srgbClr val="080808"/>
                </a:solidFill>
                <a:latin typeface="微软雅黑" panose="020B0503020204020204" charset="-122"/>
                <a:ea typeface="微软雅黑" panose="020B0503020204020204" charset="-122"/>
                <a:cs typeface="楷体" panose="02010609060101010101" charset="-122"/>
                <a:sym typeface="+mn-lt"/>
              </a:rPr>
              <a:t>载体</a:t>
            </a:r>
            <a:endParaRPr lang="en-US" altLang="zh-CN" sz="2800" b="1" err="1">
              <a:solidFill>
                <a:srgbClr val="080808"/>
              </a:solidFill>
              <a:latin typeface="微软雅黑" panose="020B0503020204020204" charset="-122"/>
              <a:ea typeface="微软雅黑" panose="020B0503020204020204" charset="-122"/>
              <a:cs typeface="楷体" panose="02010609060101010101" charset="-122"/>
              <a:sym typeface="+mn-lt"/>
            </a:endParaRPr>
          </a:p>
        </p:txBody>
      </p:sp>
      <p:sp>
        <p:nvSpPr>
          <p:cNvPr id="21" name="文本框 20"/>
          <p:cNvSpPr txBox="1"/>
          <p:nvPr>
            <p:custDataLst>
              <p:tags r:id="rId17"/>
            </p:custDataLst>
          </p:nvPr>
        </p:nvSpPr>
        <p:spPr>
          <a:xfrm>
            <a:off x="8734598" y="3430554"/>
            <a:ext cx="1535430" cy="521970"/>
          </a:xfrm>
          <a:prstGeom prst="rect">
            <a:avLst/>
          </a:prstGeom>
          <a:noFill/>
        </p:spPr>
        <p:txBody>
          <a:bodyPr wrap="square" rtlCol="0">
            <a:spAutoFit/>
          </a:bodyPr>
          <a:lstStyle/>
          <a:p>
            <a:pPr lvl="0" algn="r">
              <a:buClrTx/>
              <a:buSzTx/>
              <a:buFontTx/>
            </a:pPr>
            <a:r>
              <a:rPr lang="en-US" altLang="zh-CN" sz="2800" b="1" err="1">
                <a:solidFill>
                  <a:srgbClr val="080808"/>
                </a:solidFill>
                <a:latin typeface="微软雅黑" panose="020B0503020204020204" charset="-122"/>
                <a:ea typeface="微软雅黑" panose="020B0503020204020204" charset="-122"/>
                <a:cs typeface="楷体" panose="02010609060101010101" charset="-122"/>
                <a:sym typeface="+mn-lt"/>
              </a:rPr>
              <a:t>调节</a:t>
            </a:r>
            <a:endParaRPr lang="en-US" altLang="zh-CN" sz="2800" b="1" err="1">
              <a:solidFill>
                <a:srgbClr val="080808"/>
              </a:solidFill>
              <a:latin typeface="微软雅黑" panose="020B0503020204020204" charset="-122"/>
              <a:ea typeface="微软雅黑" panose="020B0503020204020204" charset="-122"/>
              <a:cs typeface="楷体" panose="02010609060101010101" charset="-122"/>
              <a:sym typeface="+mn-lt"/>
            </a:endParaRPr>
          </a:p>
        </p:txBody>
      </p:sp>
      <p:cxnSp>
        <p:nvCxnSpPr>
          <p:cNvPr id="22" name="直接箭头连接符 72"/>
          <p:cNvCxnSpPr/>
          <p:nvPr>
            <p:custDataLst>
              <p:tags r:id="rId18"/>
            </p:custDataLst>
          </p:nvPr>
        </p:nvCxnSpPr>
        <p:spPr>
          <a:xfrm flipH="1" flipV="1">
            <a:off x="8696234" y="2113464"/>
            <a:ext cx="0" cy="5657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接箭头连接符 73"/>
          <p:cNvCxnSpPr/>
          <p:nvPr>
            <p:custDataLst>
              <p:tags r:id="rId19"/>
            </p:custDataLst>
          </p:nvPr>
        </p:nvCxnSpPr>
        <p:spPr>
          <a:xfrm flipH="1">
            <a:off x="8913829" y="2138775"/>
            <a:ext cx="0" cy="55482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74"/>
          <p:cNvCxnSpPr/>
          <p:nvPr>
            <p:custDataLst>
              <p:tags r:id="rId20"/>
            </p:custDataLst>
          </p:nvPr>
        </p:nvCxnSpPr>
        <p:spPr>
          <a:xfrm flipH="1" flipV="1">
            <a:off x="3207161" y="3774791"/>
            <a:ext cx="432567" cy="42783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75"/>
          <p:cNvCxnSpPr/>
          <p:nvPr>
            <p:custDataLst>
              <p:tags r:id="rId21"/>
            </p:custDataLst>
          </p:nvPr>
        </p:nvCxnSpPr>
        <p:spPr>
          <a:xfrm flipV="1">
            <a:off x="2205215" y="3733784"/>
            <a:ext cx="491348" cy="43538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76"/>
          <p:cNvCxnSpPr/>
          <p:nvPr>
            <p:custDataLst>
              <p:tags r:id="rId22"/>
            </p:custDataLst>
          </p:nvPr>
        </p:nvCxnSpPr>
        <p:spPr>
          <a:xfrm flipV="1">
            <a:off x="2442554" y="4291708"/>
            <a:ext cx="1077989" cy="122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77"/>
          <p:cNvCxnSpPr/>
          <p:nvPr>
            <p:custDataLst>
              <p:tags r:id="rId23"/>
            </p:custDataLst>
          </p:nvPr>
        </p:nvCxnSpPr>
        <p:spPr>
          <a:xfrm flipV="1">
            <a:off x="2434341" y="4410463"/>
            <a:ext cx="1077989" cy="12250"/>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8" name="直接箭头连接符 78"/>
          <p:cNvCxnSpPr/>
          <p:nvPr>
            <p:custDataLst>
              <p:tags r:id="rId24"/>
            </p:custDataLst>
          </p:nvPr>
        </p:nvCxnSpPr>
        <p:spPr>
          <a:xfrm flipV="1">
            <a:off x="2280209" y="3777376"/>
            <a:ext cx="491348" cy="435386"/>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29" name="直接箭头连接符 79"/>
          <p:cNvCxnSpPr/>
          <p:nvPr>
            <p:custDataLst>
              <p:tags r:id="rId25"/>
            </p:custDataLst>
          </p:nvPr>
        </p:nvCxnSpPr>
        <p:spPr>
          <a:xfrm flipH="1" flipV="1">
            <a:off x="3292655" y="3748775"/>
            <a:ext cx="432567" cy="427832"/>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80"/>
          <p:cNvCxnSpPr/>
          <p:nvPr>
            <p:custDataLst>
              <p:tags r:id="rId26"/>
            </p:custDataLst>
          </p:nvPr>
        </p:nvCxnSpPr>
        <p:spPr>
          <a:xfrm flipH="1" flipV="1">
            <a:off x="2969067" y="2170882"/>
            <a:ext cx="0" cy="989637"/>
          </a:xfrm>
          <a:prstGeom prst="straightConnector1">
            <a:avLst/>
          </a:prstGeom>
          <a:ln w="19050">
            <a:solidFill>
              <a:srgbClr val="0000FF"/>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81"/>
          <p:cNvCxnSpPr/>
          <p:nvPr>
            <p:custDataLst>
              <p:tags r:id="rId27"/>
            </p:custDataLst>
          </p:nvPr>
        </p:nvCxnSpPr>
        <p:spPr>
          <a:xfrm flipH="1">
            <a:off x="1702874" y="2190097"/>
            <a:ext cx="5828" cy="1952951"/>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82"/>
          <p:cNvCxnSpPr/>
          <p:nvPr>
            <p:custDataLst>
              <p:tags r:id="rId28"/>
            </p:custDataLst>
          </p:nvPr>
        </p:nvCxnSpPr>
        <p:spPr>
          <a:xfrm flipH="1" flipV="1">
            <a:off x="2835145" y="2170883"/>
            <a:ext cx="0" cy="98963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83"/>
          <p:cNvCxnSpPr/>
          <p:nvPr>
            <p:custDataLst>
              <p:tags r:id="rId29"/>
            </p:custDataLst>
          </p:nvPr>
        </p:nvCxnSpPr>
        <p:spPr>
          <a:xfrm flipH="1">
            <a:off x="1563518" y="2185024"/>
            <a:ext cx="0" cy="1958024"/>
          </a:xfrm>
          <a:prstGeom prst="straightConnector1">
            <a:avLst/>
          </a:prstGeom>
          <a:ln w="19050">
            <a:solidFill>
              <a:srgbClr val="0000FF"/>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直接箭头连接符 84"/>
          <p:cNvCxnSpPr/>
          <p:nvPr>
            <p:custDataLst>
              <p:tags r:id="rId30"/>
            </p:custDataLst>
          </p:nvPr>
        </p:nvCxnSpPr>
        <p:spPr>
          <a:xfrm flipH="1" flipV="1">
            <a:off x="4318467" y="2241378"/>
            <a:ext cx="0" cy="1818749"/>
          </a:xfrm>
          <a:prstGeom prst="straightConnector1">
            <a:avLst/>
          </a:prstGeom>
          <a:ln w="190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5" name="直接箭头连接符 85"/>
          <p:cNvCxnSpPr/>
          <p:nvPr>
            <p:custDataLst>
              <p:tags r:id="rId31"/>
            </p:custDataLst>
          </p:nvPr>
        </p:nvCxnSpPr>
        <p:spPr>
          <a:xfrm flipH="1" flipV="1">
            <a:off x="4166067" y="2241378"/>
            <a:ext cx="0" cy="18187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直接箭头连接符 86"/>
          <p:cNvCxnSpPr/>
          <p:nvPr>
            <p:custDataLst>
              <p:tags r:id="rId32"/>
            </p:custDataLst>
          </p:nvPr>
        </p:nvCxnSpPr>
        <p:spPr>
          <a:xfrm>
            <a:off x="3125061" y="2163629"/>
            <a:ext cx="35" cy="1006282"/>
          </a:xfrm>
          <a:prstGeom prst="straightConnector1">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直接箭头连接符 87"/>
          <p:cNvCxnSpPr/>
          <p:nvPr>
            <p:custDataLst>
              <p:tags r:id="rId33"/>
            </p:custDataLst>
          </p:nvPr>
        </p:nvCxnSpPr>
        <p:spPr>
          <a:xfrm>
            <a:off x="4483089" y="2241378"/>
            <a:ext cx="10734" cy="1818749"/>
          </a:xfrm>
          <a:prstGeom prst="straightConnector1">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直接箭头连接符 88"/>
          <p:cNvCxnSpPr/>
          <p:nvPr>
            <p:custDataLst>
              <p:tags r:id="rId34"/>
            </p:custDataLst>
          </p:nvPr>
        </p:nvCxnSpPr>
        <p:spPr>
          <a:xfrm flipH="1">
            <a:off x="1389344" y="2180668"/>
            <a:ext cx="0" cy="1962380"/>
          </a:xfrm>
          <a:prstGeom prst="straightConnector1">
            <a:avLst/>
          </a:prstGeom>
          <a:ln w="317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9" name="文本框 38"/>
          <p:cNvSpPr txBox="1"/>
          <p:nvPr>
            <p:custDataLst>
              <p:tags r:id="rId35"/>
            </p:custDataLst>
          </p:nvPr>
        </p:nvSpPr>
        <p:spPr>
          <a:xfrm>
            <a:off x="8388350" y="832485"/>
            <a:ext cx="1248410" cy="521970"/>
          </a:xfrm>
          <a:prstGeom prst="rect">
            <a:avLst/>
          </a:prstGeom>
          <a:solidFill>
            <a:srgbClr val="FFDEE4"/>
          </a:solidFill>
        </p:spPr>
        <p:txBody>
          <a:bodyPr wrap="square" rtlCol="0">
            <a:spAutoFit/>
          </a:bodyPr>
          <a:lstStyle>
            <a:defPPr>
              <a:defRPr lang="zh-CN"/>
            </a:defPPr>
            <a:lvl1pPr algn="ctr">
              <a:defRPr sz="2400" b="1">
                <a:cs typeface="+mn-ea"/>
              </a:defRPr>
            </a:lvl1pPr>
          </a:lstStyle>
          <a:p>
            <a:r>
              <a:rPr lang="zh-CN" altLang="en-US" sz="2800">
                <a:solidFill>
                  <a:srgbClr val="080808"/>
                </a:solidFill>
                <a:latin typeface="微软雅黑" panose="020B0503020204020204" charset="-122"/>
                <a:ea typeface="微软雅黑" panose="020B0503020204020204" charset="-122"/>
                <a:sym typeface="+mn-lt"/>
              </a:rPr>
              <a:t>功能</a:t>
            </a:r>
            <a:endParaRPr lang="zh-CN" altLang="en-US" sz="2800">
              <a:solidFill>
                <a:srgbClr val="080808"/>
              </a:solidFill>
              <a:latin typeface="微软雅黑" panose="020B0503020204020204" charset="-122"/>
              <a:ea typeface="微软雅黑" panose="020B0503020204020204" charset="-122"/>
              <a:sym typeface="+mn-lt"/>
            </a:endParaRPr>
          </a:p>
        </p:txBody>
      </p:sp>
      <p:cxnSp>
        <p:nvCxnSpPr>
          <p:cNvPr id="40" name="直接箭头连接符 90"/>
          <p:cNvCxnSpPr/>
          <p:nvPr>
            <p:custDataLst>
              <p:tags r:id="rId36"/>
            </p:custDataLst>
          </p:nvPr>
        </p:nvCxnSpPr>
        <p:spPr>
          <a:xfrm flipH="1" flipV="1">
            <a:off x="9653939" y="1840581"/>
            <a:ext cx="880745" cy="190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接箭头连接符 91"/>
          <p:cNvCxnSpPr/>
          <p:nvPr>
            <p:custDataLst>
              <p:tags r:id="rId37"/>
            </p:custDataLst>
          </p:nvPr>
        </p:nvCxnSpPr>
        <p:spPr>
          <a:xfrm>
            <a:off x="9659019" y="4181191"/>
            <a:ext cx="870585" cy="2540"/>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2" name="直接箭头连接符 92"/>
          <p:cNvCxnSpPr/>
          <p:nvPr>
            <p:custDataLst>
              <p:tags r:id="rId38"/>
            </p:custDataLst>
          </p:nvPr>
        </p:nvCxnSpPr>
        <p:spPr>
          <a:xfrm flipH="1" flipV="1">
            <a:off x="10517539" y="1827246"/>
            <a:ext cx="4445" cy="2353310"/>
          </a:xfrm>
          <a:prstGeom prst="straightConnector1">
            <a:avLst/>
          </a:prstGeom>
          <a:ln w="28575">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43" name="直接箭头连接符 93"/>
          <p:cNvCxnSpPr/>
          <p:nvPr>
            <p:custDataLst>
              <p:tags r:id="rId39"/>
            </p:custDataLst>
          </p:nvPr>
        </p:nvCxnSpPr>
        <p:spPr>
          <a:xfrm flipH="1" flipV="1">
            <a:off x="9648859" y="2907381"/>
            <a:ext cx="880745" cy="190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4" name="矩形: 圆角 94"/>
          <p:cNvSpPr/>
          <p:nvPr>
            <p:custDataLst>
              <p:tags r:id="rId40"/>
            </p:custDataLst>
          </p:nvPr>
        </p:nvSpPr>
        <p:spPr>
          <a:xfrm>
            <a:off x="1083726" y="1640643"/>
            <a:ext cx="4277217" cy="481527"/>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080808"/>
                </a:solidFill>
                <a:latin typeface="微软雅黑" panose="020B0503020204020204" charset="-122"/>
                <a:ea typeface="微软雅黑" panose="020B0503020204020204" charset="-122"/>
                <a:cs typeface="+mn-ea"/>
                <a:sym typeface="+mn-lt"/>
              </a:rPr>
              <a:t>非生物的物质和能量</a:t>
            </a:r>
            <a:endParaRPr lang="zh-CN" altLang="en-US" sz="2800" b="1">
              <a:solidFill>
                <a:srgbClr val="080808"/>
              </a:solidFill>
              <a:latin typeface="微软雅黑" panose="020B0503020204020204" charset="-122"/>
              <a:ea typeface="微软雅黑" panose="020B0503020204020204" charset="-122"/>
              <a:cs typeface="+mn-ea"/>
              <a:sym typeface="+mn-lt"/>
            </a:endParaRPr>
          </a:p>
        </p:txBody>
      </p:sp>
      <p:sp>
        <p:nvSpPr>
          <p:cNvPr id="45" name="矩形: 圆角 95"/>
          <p:cNvSpPr/>
          <p:nvPr>
            <p:custDataLst>
              <p:tags r:id="rId41"/>
            </p:custDataLst>
          </p:nvPr>
        </p:nvSpPr>
        <p:spPr>
          <a:xfrm>
            <a:off x="927735" y="4142740"/>
            <a:ext cx="1515745" cy="47688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080808"/>
                </a:solidFill>
                <a:latin typeface="微软雅黑" panose="020B0503020204020204" charset="-122"/>
                <a:ea typeface="微软雅黑" panose="020B0503020204020204" charset="-122"/>
                <a:cs typeface="+mn-ea"/>
                <a:sym typeface="+mn-lt"/>
              </a:rPr>
              <a:t>生产者</a:t>
            </a:r>
            <a:endParaRPr lang="zh-CN" altLang="en-US" sz="2800" b="1">
              <a:solidFill>
                <a:srgbClr val="080808"/>
              </a:solidFill>
              <a:latin typeface="微软雅黑" panose="020B0503020204020204" charset="-122"/>
              <a:ea typeface="微软雅黑" panose="020B0503020204020204" charset="-122"/>
              <a:cs typeface="+mn-ea"/>
              <a:sym typeface="+mn-lt"/>
            </a:endParaRPr>
          </a:p>
        </p:txBody>
      </p:sp>
      <p:sp>
        <p:nvSpPr>
          <p:cNvPr id="46" name="矩形: 圆角 96"/>
          <p:cNvSpPr/>
          <p:nvPr>
            <p:custDataLst>
              <p:tags r:id="rId42"/>
            </p:custDataLst>
          </p:nvPr>
        </p:nvSpPr>
        <p:spPr>
          <a:xfrm>
            <a:off x="2342515" y="3210560"/>
            <a:ext cx="1763395" cy="36068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080808"/>
                </a:solidFill>
                <a:latin typeface="微软雅黑" panose="020B0503020204020204" charset="-122"/>
                <a:ea typeface="微软雅黑" panose="020B0503020204020204" charset="-122"/>
                <a:cs typeface="+mn-ea"/>
                <a:sym typeface="+mn-lt"/>
              </a:rPr>
              <a:t>分解者</a:t>
            </a:r>
            <a:endParaRPr lang="zh-CN" altLang="en-US" sz="2800" b="1">
              <a:solidFill>
                <a:srgbClr val="080808"/>
              </a:solidFill>
              <a:latin typeface="微软雅黑" panose="020B0503020204020204" charset="-122"/>
              <a:ea typeface="微软雅黑" panose="020B0503020204020204" charset="-122"/>
              <a:cs typeface="+mn-ea"/>
              <a:sym typeface="+mn-lt"/>
            </a:endParaRPr>
          </a:p>
        </p:txBody>
      </p:sp>
      <p:sp>
        <p:nvSpPr>
          <p:cNvPr id="47" name="矩形: 圆角 97"/>
          <p:cNvSpPr/>
          <p:nvPr>
            <p:custDataLst>
              <p:tags r:id="rId43"/>
            </p:custDataLst>
          </p:nvPr>
        </p:nvSpPr>
        <p:spPr>
          <a:xfrm>
            <a:off x="3696335" y="4213860"/>
            <a:ext cx="1665605" cy="40894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080808"/>
                </a:solidFill>
                <a:latin typeface="微软雅黑" panose="020B0503020204020204" charset="-122"/>
                <a:ea typeface="微软雅黑" panose="020B0503020204020204" charset="-122"/>
                <a:cs typeface="+mn-ea"/>
                <a:sym typeface="+mn-lt"/>
              </a:rPr>
              <a:t>消费者</a:t>
            </a:r>
            <a:endParaRPr lang="zh-CN" altLang="en-US" sz="2800" b="1">
              <a:solidFill>
                <a:srgbClr val="080808"/>
              </a:solidFill>
              <a:latin typeface="微软雅黑" panose="020B0503020204020204" charset="-122"/>
              <a:ea typeface="微软雅黑" panose="020B0503020204020204" charset="-122"/>
              <a:cs typeface="+mn-ea"/>
              <a:sym typeface="+mn-lt"/>
            </a:endParaRPr>
          </a:p>
        </p:txBody>
      </p:sp>
      <p:sp>
        <p:nvSpPr>
          <p:cNvPr id="48" name="矩形: 圆角 98"/>
          <p:cNvSpPr/>
          <p:nvPr>
            <p:custDataLst>
              <p:tags r:id="rId44"/>
            </p:custDataLst>
          </p:nvPr>
        </p:nvSpPr>
        <p:spPr>
          <a:xfrm>
            <a:off x="8120380" y="1595755"/>
            <a:ext cx="1731010" cy="481330"/>
          </a:xfrm>
          <a:prstGeom prst="roundRect">
            <a:avLst/>
          </a:prstGeom>
          <a:solidFill>
            <a:srgbClr val="DBFF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080808"/>
                </a:solidFill>
                <a:latin typeface="微软雅黑" panose="020B0503020204020204" charset="-122"/>
                <a:ea typeface="微软雅黑" panose="020B0503020204020204" charset="-122"/>
                <a:cs typeface="+mn-ea"/>
                <a:sym typeface="+mn-lt"/>
              </a:rPr>
              <a:t>物质循环</a:t>
            </a:r>
            <a:endParaRPr lang="zh-CN" altLang="en-US" sz="2800" b="1">
              <a:solidFill>
                <a:srgbClr val="080808"/>
              </a:solidFill>
              <a:latin typeface="微软雅黑" panose="020B0503020204020204" charset="-122"/>
              <a:ea typeface="微软雅黑" panose="020B0503020204020204" charset="-122"/>
              <a:cs typeface="+mn-ea"/>
              <a:sym typeface="+mn-lt"/>
            </a:endParaRPr>
          </a:p>
        </p:txBody>
      </p:sp>
      <p:sp>
        <p:nvSpPr>
          <p:cNvPr id="49" name="矩形: 圆角 99"/>
          <p:cNvSpPr/>
          <p:nvPr>
            <p:custDataLst>
              <p:tags r:id="rId45"/>
            </p:custDataLst>
          </p:nvPr>
        </p:nvSpPr>
        <p:spPr>
          <a:xfrm>
            <a:off x="8120380" y="2697480"/>
            <a:ext cx="1731010" cy="481330"/>
          </a:xfrm>
          <a:prstGeom prst="roundRect">
            <a:avLst/>
          </a:prstGeom>
          <a:solidFill>
            <a:srgbClr val="DBFF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080808"/>
                </a:solidFill>
                <a:latin typeface="微软雅黑" panose="020B0503020204020204" charset="-122"/>
                <a:ea typeface="微软雅黑" panose="020B0503020204020204" charset="-122"/>
                <a:cs typeface="+mn-ea"/>
                <a:sym typeface="+mn-lt"/>
              </a:rPr>
              <a:t>能量流动</a:t>
            </a:r>
            <a:endParaRPr lang="zh-CN" altLang="en-US" sz="2800" b="1">
              <a:solidFill>
                <a:srgbClr val="080808"/>
              </a:solidFill>
              <a:latin typeface="微软雅黑" panose="020B0503020204020204" charset="-122"/>
              <a:ea typeface="微软雅黑" panose="020B0503020204020204" charset="-122"/>
              <a:cs typeface="+mn-ea"/>
              <a:sym typeface="+mn-lt"/>
            </a:endParaRPr>
          </a:p>
        </p:txBody>
      </p:sp>
      <p:sp>
        <p:nvSpPr>
          <p:cNvPr id="50" name="矩形: 圆角 100"/>
          <p:cNvSpPr/>
          <p:nvPr>
            <p:custDataLst>
              <p:tags r:id="rId46"/>
            </p:custDataLst>
          </p:nvPr>
        </p:nvSpPr>
        <p:spPr>
          <a:xfrm>
            <a:off x="8115300" y="3928745"/>
            <a:ext cx="1736725" cy="481330"/>
          </a:xfrm>
          <a:prstGeom prst="roundRect">
            <a:avLst/>
          </a:prstGeom>
          <a:solidFill>
            <a:srgbClr val="DBFF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rgbClr val="080808"/>
                </a:solidFill>
                <a:latin typeface="微软雅黑" panose="020B0503020204020204" charset="-122"/>
                <a:ea typeface="微软雅黑" panose="020B0503020204020204" charset="-122"/>
                <a:cs typeface="+mn-ea"/>
                <a:sym typeface="+mn-lt"/>
              </a:rPr>
              <a:t>信息传递</a:t>
            </a:r>
            <a:endParaRPr lang="zh-CN" altLang="en-US" sz="2800" b="1">
              <a:solidFill>
                <a:srgbClr val="080808"/>
              </a:solidFill>
              <a:latin typeface="微软雅黑" panose="020B0503020204020204" charset="-122"/>
              <a:ea typeface="微软雅黑" panose="020B0503020204020204" charset="-122"/>
              <a:cs typeface="+mn-ea"/>
              <a:sym typeface="+mn-lt"/>
            </a:endParaRPr>
          </a:p>
        </p:txBody>
      </p:sp>
      <p:sp>
        <p:nvSpPr>
          <p:cNvPr id="5" name="文本框 4"/>
          <p:cNvSpPr txBox="1"/>
          <p:nvPr/>
        </p:nvSpPr>
        <p:spPr>
          <a:xfrm>
            <a:off x="1005205" y="5253990"/>
            <a:ext cx="10093960" cy="953135"/>
          </a:xfrm>
          <a:prstGeom prst="rect">
            <a:avLst/>
          </a:prstGeom>
          <a:noFill/>
        </p:spPr>
        <p:txBody>
          <a:bodyPr wrap="square" rtlCol="0" anchor="t">
            <a:spAutoFit/>
          </a:bodyPr>
          <a:p>
            <a:r>
              <a:rPr lang="zh-CN" altLang="en-US" sz="2800" b="1">
                <a:ln>
                  <a:noFill/>
                </a:ln>
                <a:solidFill>
                  <a:srgbClr val="FF0000"/>
                </a:solidFill>
                <a:effectLst/>
                <a:latin typeface="微软雅黑" panose="020B0503020204020204" charset="-122"/>
                <a:ea typeface="微软雅黑" panose="020B0503020204020204" charset="-122"/>
                <a:cs typeface="Times New Roman" panose="02020603050405020304" pitchFamily="18" charset="0"/>
                <a:sym typeface="+mn-ea"/>
              </a:rPr>
              <a:t>任何一个生态系统这三个基本功能，三者同时进行，相互依存，不可分割，形成统一整体。</a:t>
            </a:r>
            <a:endParaRPr lang="zh-CN" altLang="en-US" sz="2800" b="1">
              <a:ln>
                <a:noFill/>
              </a:ln>
              <a:solidFill>
                <a:srgbClr val="FF0000"/>
              </a:solidFill>
              <a:effectLst/>
              <a:latin typeface="微软雅黑" panose="020B0503020204020204" charset="-122"/>
              <a:ea typeface="微软雅黑" panose="020B0503020204020204" charset="-122"/>
              <a:cs typeface="Times New Roman" panose="02020603050405020304" pitchFamily="18" charset="0"/>
              <a:sym typeface="+mn-ea"/>
            </a:endParaRPr>
          </a:p>
        </p:txBody>
      </p:sp>
      <p:sp>
        <p:nvSpPr>
          <p:cNvPr id="2" name="矩形 1"/>
          <p:cNvSpPr/>
          <p:nvPr>
            <p:custDataLst>
              <p:tags r:id="rId47"/>
            </p:custDataLst>
          </p:nvPr>
        </p:nvSpPr>
        <p:spPr>
          <a:xfrm>
            <a:off x="1045845" y="188595"/>
            <a:ext cx="481520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五、生态系统的三大功能比较</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custDataLst>
              <p:tags r:id="rId1"/>
            </p:custDataLst>
          </p:nvPr>
        </p:nvSpPr>
        <p:spPr>
          <a:xfrm>
            <a:off x="626745" y="772795"/>
            <a:ext cx="10534650" cy="607695"/>
          </a:xfrm>
          <a:prstGeom prst="rect">
            <a:avLst/>
          </a:prstGeom>
          <a:noFill/>
        </p:spPr>
        <p:txBody>
          <a:bodyPr wrap="square" rtlCol="0">
            <a:spAutoFit/>
            <a:scene3d>
              <a:camera prst="orthographicFront"/>
              <a:lightRig rig="threePt" dir="t"/>
            </a:scene3d>
          </a:bodyPr>
          <a:lstStyle/>
          <a:p>
            <a:pPr indent="0" algn="just">
              <a:lnSpc>
                <a:spcPct val="120000"/>
              </a:lnSpc>
              <a:buClrTx/>
              <a:buSzTx/>
              <a:buNone/>
            </a:pPr>
            <a:r>
              <a:rPr lang="zh-CN" altLang="en-US"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思考：</a:t>
            </a:r>
            <a:r>
              <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生态系统中</a:t>
            </a:r>
            <a:r>
              <a:rPr lang="zh-CN" sz="2800" b="1">
                <a:solidFill>
                  <a:srgbClr val="1325D2"/>
                </a:solidFill>
                <a:effectLst/>
                <a:latin typeface="楷体" panose="02010609060101010101" charset="-122"/>
                <a:ea typeface="楷体" panose="02010609060101010101" charset="-122"/>
                <a:cs typeface="微软雅黑" panose="020B0503020204020204" charset="-122"/>
                <a:sym typeface="微软雅黑" panose="020B0503020204020204" charset="-122"/>
              </a:rPr>
              <a:t>信息传递</a:t>
            </a:r>
            <a:r>
              <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与</a:t>
            </a:r>
            <a:r>
              <a:rPr lang="zh-CN" sz="2800" b="1">
                <a:solidFill>
                  <a:srgbClr val="1325D2"/>
                </a:solidFill>
                <a:effectLst/>
                <a:latin typeface="楷体" panose="02010609060101010101" charset="-122"/>
                <a:ea typeface="楷体" panose="02010609060101010101" charset="-122"/>
                <a:cs typeface="微软雅黑" panose="020B0503020204020204" charset="-122"/>
                <a:sym typeface="微软雅黑" panose="020B0503020204020204" charset="-122"/>
              </a:rPr>
              <a:t>物质循环</a:t>
            </a:r>
            <a:r>
              <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和</a:t>
            </a:r>
            <a:r>
              <a:rPr lang="zh-CN" sz="2800" b="1">
                <a:solidFill>
                  <a:srgbClr val="1325D2"/>
                </a:solidFill>
                <a:effectLst/>
                <a:latin typeface="楷体" panose="02010609060101010101" charset="-122"/>
                <a:ea typeface="楷体" panose="02010609060101010101" charset="-122"/>
                <a:cs typeface="微软雅黑" panose="020B0503020204020204" charset="-122"/>
                <a:sym typeface="微软雅黑" panose="020B0503020204020204" charset="-122"/>
              </a:rPr>
              <a:t>能量流动</a:t>
            </a:r>
            <a:r>
              <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rPr>
              <a:t>存在哪些差异？</a:t>
            </a:r>
            <a:endParaRPr lang="zh-CN" sz="2800" b="1">
              <a:solidFill>
                <a:schemeClr val="tx1"/>
              </a:solidFill>
              <a:effectLst/>
              <a:latin typeface="楷体" panose="02010609060101010101" charset="-122"/>
              <a:ea typeface="楷体" panose="02010609060101010101" charset="-122"/>
              <a:cs typeface="微软雅黑" panose="020B0503020204020204" charset="-122"/>
              <a:sym typeface="微软雅黑" panose="020B0503020204020204" charset="-122"/>
            </a:endParaRPr>
          </a:p>
        </p:txBody>
      </p:sp>
      <p:sp>
        <p:nvSpPr>
          <p:cNvPr id="9" name="文本框 8"/>
          <p:cNvSpPr txBox="1"/>
          <p:nvPr>
            <p:custDataLst>
              <p:tags r:id="rId2"/>
            </p:custDataLst>
          </p:nvPr>
        </p:nvSpPr>
        <p:spPr>
          <a:xfrm>
            <a:off x="1793240" y="1485265"/>
            <a:ext cx="923290"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环境</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0" name="文本框 9"/>
          <p:cNvSpPr txBox="1"/>
          <p:nvPr>
            <p:custDataLst>
              <p:tags r:id="rId3"/>
            </p:custDataLst>
          </p:nvPr>
        </p:nvSpPr>
        <p:spPr>
          <a:xfrm>
            <a:off x="588010" y="2268220"/>
            <a:ext cx="1293495"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生产者</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1" name="文本框 10"/>
          <p:cNvSpPr txBox="1"/>
          <p:nvPr>
            <p:custDataLst>
              <p:tags r:id="rId4"/>
            </p:custDataLst>
          </p:nvPr>
        </p:nvSpPr>
        <p:spPr>
          <a:xfrm>
            <a:off x="2547620" y="2268220"/>
            <a:ext cx="1293495"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分解者</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2" name="文本框 11"/>
          <p:cNvSpPr txBox="1"/>
          <p:nvPr>
            <p:custDataLst>
              <p:tags r:id="rId5"/>
            </p:custDataLst>
          </p:nvPr>
        </p:nvSpPr>
        <p:spPr>
          <a:xfrm>
            <a:off x="1607820" y="3115945"/>
            <a:ext cx="1293495"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消费者</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3" name="文本框 12"/>
          <p:cNvSpPr txBox="1"/>
          <p:nvPr>
            <p:custDataLst>
              <p:tags r:id="rId6"/>
            </p:custDataLst>
          </p:nvPr>
        </p:nvSpPr>
        <p:spPr>
          <a:xfrm>
            <a:off x="1240155" y="4304348"/>
            <a:ext cx="2028190" cy="521970"/>
          </a:xfrm>
          <a:prstGeom prst="rect">
            <a:avLst/>
          </a:prstGeom>
          <a:noFill/>
        </p:spPr>
        <p:txBody>
          <a:bodyPr wrap="square" rtlCol="0" anchor="t">
            <a:spAutoFit/>
          </a:bodyPr>
          <a:p>
            <a:r>
              <a:rPr lang="zh-CN" sz="2800" b="1">
                <a:solidFill>
                  <a:srgbClr val="C00000"/>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能量流动</a:t>
            </a:r>
            <a:endParaRPr lang="zh-CN" altLang="en-US" sz="2800" b="1">
              <a:solidFill>
                <a:srgbClr val="C00000"/>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5" name="文本框 14"/>
          <p:cNvSpPr txBox="1"/>
          <p:nvPr>
            <p:custDataLst>
              <p:tags r:id="rId7"/>
            </p:custDataLst>
          </p:nvPr>
        </p:nvSpPr>
        <p:spPr>
          <a:xfrm>
            <a:off x="5692140" y="1515110"/>
            <a:ext cx="923290"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环境</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6" name="文本框 15"/>
          <p:cNvSpPr txBox="1"/>
          <p:nvPr>
            <p:custDataLst>
              <p:tags r:id="rId8"/>
            </p:custDataLst>
          </p:nvPr>
        </p:nvSpPr>
        <p:spPr>
          <a:xfrm>
            <a:off x="4486910" y="2298065"/>
            <a:ext cx="1293495"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生产者</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7" name="文本框 16"/>
          <p:cNvSpPr txBox="1"/>
          <p:nvPr>
            <p:custDataLst>
              <p:tags r:id="rId9"/>
            </p:custDataLst>
          </p:nvPr>
        </p:nvSpPr>
        <p:spPr>
          <a:xfrm>
            <a:off x="6446520" y="2298065"/>
            <a:ext cx="1293495"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分解者</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18" name="文本框 17"/>
          <p:cNvSpPr txBox="1"/>
          <p:nvPr>
            <p:custDataLst>
              <p:tags r:id="rId10"/>
            </p:custDataLst>
          </p:nvPr>
        </p:nvSpPr>
        <p:spPr>
          <a:xfrm>
            <a:off x="5506720" y="3145790"/>
            <a:ext cx="1293495"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消费者</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0" name="文本框 19"/>
          <p:cNvSpPr txBox="1"/>
          <p:nvPr>
            <p:custDataLst>
              <p:tags r:id="rId11"/>
            </p:custDataLst>
          </p:nvPr>
        </p:nvSpPr>
        <p:spPr>
          <a:xfrm>
            <a:off x="9580880" y="1536700"/>
            <a:ext cx="923290"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环境</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1" name="文本框 20"/>
          <p:cNvSpPr txBox="1"/>
          <p:nvPr>
            <p:custDataLst>
              <p:tags r:id="rId12"/>
            </p:custDataLst>
          </p:nvPr>
        </p:nvSpPr>
        <p:spPr>
          <a:xfrm>
            <a:off x="8375650" y="2319655"/>
            <a:ext cx="1293495"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生产者</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2" name="文本框 21"/>
          <p:cNvSpPr txBox="1"/>
          <p:nvPr>
            <p:custDataLst>
              <p:tags r:id="rId13"/>
            </p:custDataLst>
          </p:nvPr>
        </p:nvSpPr>
        <p:spPr>
          <a:xfrm>
            <a:off x="10335260" y="2319655"/>
            <a:ext cx="1293495"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分解者</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3" name="文本框 22"/>
          <p:cNvSpPr txBox="1"/>
          <p:nvPr>
            <p:custDataLst>
              <p:tags r:id="rId14"/>
            </p:custDataLst>
          </p:nvPr>
        </p:nvSpPr>
        <p:spPr>
          <a:xfrm>
            <a:off x="9395460" y="3167380"/>
            <a:ext cx="1293495" cy="521970"/>
          </a:xfrm>
          <a:prstGeom prst="rect">
            <a:avLst/>
          </a:prstGeom>
          <a:noFill/>
        </p:spPr>
        <p:txBody>
          <a:bodyPr wrap="square" rtlCol="0">
            <a:spAutoFit/>
            <a:scene3d>
              <a:camera prst="orthographicFront"/>
              <a:lightRig rig="threePt" dir="t"/>
            </a:scene3d>
          </a:bodyPr>
          <a:p>
            <a:pPr indent="0" algn="just">
              <a:lnSpc>
                <a:spcPct val="100000"/>
              </a:lnSpc>
              <a:buClrTx/>
              <a:buSzTx/>
              <a:buNone/>
            </a:pPr>
            <a:r>
              <a:rPr lang="zh-CN" altLang="en-US"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消费者</a:t>
            </a:r>
            <a:endParaRPr lang="zh-CN" sz="2800" b="1">
              <a:solidFill>
                <a:schemeClr val="tx1"/>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cxnSp>
        <p:nvCxnSpPr>
          <p:cNvPr id="24" name="直接连接符 23"/>
          <p:cNvCxnSpPr/>
          <p:nvPr/>
        </p:nvCxnSpPr>
        <p:spPr>
          <a:xfrm>
            <a:off x="4189730" y="1544955"/>
            <a:ext cx="0" cy="2362200"/>
          </a:xfrm>
          <a:prstGeom prst="line">
            <a:avLst/>
          </a:prstGeom>
          <a:ln w="31750" cmpd="sng">
            <a:solidFill>
              <a:schemeClr val="accent1">
                <a:shade val="50000"/>
              </a:schemeClr>
            </a:solidFill>
            <a:prstDash val="sysDot"/>
          </a:ln>
        </p:spPr>
        <p:style>
          <a:lnRef idx="2">
            <a:schemeClr val="accent1"/>
          </a:lnRef>
          <a:fillRef idx="0">
            <a:srgbClr val="FFFFFF"/>
          </a:fillRef>
          <a:effectRef idx="0">
            <a:srgbClr val="FFFFFF"/>
          </a:effectRef>
          <a:fontRef idx="minor">
            <a:schemeClr val="tx1"/>
          </a:fontRef>
        </p:style>
      </p:cxnSp>
      <p:cxnSp>
        <p:nvCxnSpPr>
          <p:cNvPr id="25" name="直接连接符 24"/>
          <p:cNvCxnSpPr/>
          <p:nvPr/>
        </p:nvCxnSpPr>
        <p:spPr>
          <a:xfrm>
            <a:off x="8065770" y="1541145"/>
            <a:ext cx="0" cy="2362200"/>
          </a:xfrm>
          <a:prstGeom prst="line">
            <a:avLst/>
          </a:prstGeom>
          <a:ln w="31750" cmpd="sng">
            <a:solidFill>
              <a:schemeClr val="accent1">
                <a:shade val="50000"/>
              </a:schemeClr>
            </a:solidFill>
            <a:prstDash val="sysDot"/>
          </a:ln>
        </p:spPr>
        <p:style>
          <a:lnRef idx="2">
            <a:schemeClr val="accent1"/>
          </a:lnRef>
          <a:fillRef idx="0">
            <a:srgbClr val="FFFFFF"/>
          </a:fillRef>
          <a:effectRef idx="0">
            <a:srgbClr val="FFFFFF"/>
          </a:effectRef>
          <a:fontRef idx="minor">
            <a:schemeClr val="tx1"/>
          </a:fontRef>
        </p:style>
      </p:cxnSp>
      <p:sp>
        <p:nvSpPr>
          <p:cNvPr id="26" name="文本框 25"/>
          <p:cNvSpPr txBox="1"/>
          <p:nvPr>
            <p:custDataLst>
              <p:tags r:id="rId15"/>
            </p:custDataLst>
          </p:nvPr>
        </p:nvSpPr>
        <p:spPr>
          <a:xfrm>
            <a:off x="5163820" y="4304348"/>
            <a:ext cx="1778000" cy="521970"/>
          </a:xfrm>
          <a:prstGeom prst="rect">
            <a:avLst/>
          </a:prstGeom>
          <a:noFill/>
        </p:spPr>
        <p:txBody>
          <a:bodyPr wrap="square" rtlCol="0" anchor="t">
            <a:spAutoFit/>
          </a:bodyPr>
          <a:p>
            <a:r>
              <a:rPr lang="zh-CN" sz="2800" b="1">
                <a:solidFill>
                  <a:srgbClr val="C00000"/>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物质循环</a:t>
            </a:r>
            <a:endParaRPr lang="zh-CN" sz="2800" b="1">
              <a:solidFill>
                <a:srgbClr val="C00000"/>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7" name="文本框 26"/>
          <p:cNvSpPr txBox="1"/>
          <p:nvPr/>
        </p:nvSpPr>
        <p:spPr>
          <a:xfrm>
            <a:off x="8982075" y="4304348"/>
            <a:ext cx="1992630" cy="521970"/>
          </a:xfrm>
          <a:prstGeom prst="rect">
            <a:avLst/>
          </a:prstGeom>
          <a:noFill/>
        </p:spPr>
        <p:txBody>
          <a:bodyPr wrap="square" rtlCol="0" anchor="t">
            <a:spAutoFit/>
          </a:bodyPr>
          <a:p>
            <a:r>
              <a:rPr lang="zh-CN" sz="2800" b="1">
                <a:solidFill>
                  <a:srgbClr val="C00000"/>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rPr>
              <a:t>信息传递</a:t>
            </a:r>
            <a:endParaRPr lang="zh-CN" sz="2800" b="1">
              <a:solidFill>
                <a:srgbClr val="C00000"/>
              </a:solidFill>
              <a:effectLst/>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grpSp>
        <p:nvGrpSpPr>
          <p:cNvPr id="64" name="组合 63"/>
          <p:cNvGrpSpPr/>
          <p:nvPr/>
        </p:nvGrpSpPr>
        <p:grpSpPr>
          <a:xfrm>
            <a:off x="8094345" y="1794510"/>
            <a:ext cx="3836670" cy="2254885"/>
            <a:chOff x="12747" y="2826"/>
            <a:chExt cx="6042" cy="3551"/>
          </a:xfrm>
        </p:grpSpPr>
        <p:cxnSp>
          <p:nvCxnSpPr>
            <p:cNvPr id="3" name="直接箭头连接符 2"/>
            <p:cNvCxnSpPr/>
            <p:nvPr/>
          </p:nvCxnSpPr>
          <p:spPr>
            <a:xfrm>
              <a:off x="15739" y="3205"/>
              <a:ext cx="25" cy="1749"/>
            </a:xfrm>
            <a:prstGeom prst="straightConnector1">
              <a:avLst/>
            </a:prstGeom>
            <a:ln w="38100">
              <a:solidFill>
                <a:srgbClr val="0A1A94"/>
              </a:solidFill>
              <a:headEnd type="arrow"/>
              <a:tailEnd type="arrow"/>
            </a:ln>
          </p:spPr>
          <p:style>
            <a:lnRef idx="2">
              <a:schemeClr val="accent1"/>
            </a:lnRef>
            <a:fillRef idx="0">
              <a:srgbClr val="FFFFFF"/>
            </a:fillRef>
            <a:effectRef idx="0">
              <a:srgbClr val="FFFFFF"/>
            </a:effectRef>
            <a:fontRef idx="minor">
              <a:schemeClr val="tx1"/>
            </a:fontRef>
          </p:style>
        </p:cxnSp>
        <p:cxnSp>
          <p:nvCxnSpPr>
            <p:cNvPr id="4" name="直接箭头连接符 3"/>
            <p:cNvCxnSpPr/>
            <p:nvPr/>
          </p:nvCxnSpPr>
          <p:spPr>
            <a:xfrm flipH="1">
              <a:off x="14283" y="2826"/>
              <a:ext cx="608" cy="827"/>
            </a:xfrm>
            <a:prstGeom prst="straightConnector1">
              <a:avLst/>
            </a:prstGeom>
            <a:ln w="38100">
              <a:solidFill>
                <a:srgbClr val="0A1A94"/>
              </a:solidFill>
              <a:headEnd type="arrow"/>
              <a:tailEnd type="arrow"/>
            </a:ln>
          </p:spPr>
          <p:style>
            <a:lnRef idx="2">
              <a:schemeClr val="accent1"/>
            </a:lnRef>
            <a:fillRef idx="0">
              <a:srgbClr val="FFFFFF"/>
            </a:fillRef>
            <a:effectRef idx="0">
              <a:srgbClr val="FFFFFF"/>
            </a:effectRef>
            <a:fontRef idx="minor">
              <a:schemeClr val="tx1"/>
            </a:fontRef>
          </p:style>
        </p:cxnSp>
        <p:cxnSp>
          <p:nvCxnSpPr>
            <p:cNvPr id="5" name="直接箭头连接符 4"/>
            <p:cNvCxnSpPr>
              <a:endCxn id="23" idx="1"/>
            </p:cNvCxnSpPr>
            <p:nvPr/>
          </p:nvCxnSpPr>
          <p:spPr>
            <a:xfrm>
              <a:off x="14257" y="4386"/>
              <a:ext cx="539" cy="1013"/>
            </a:xfrm>
            <a:prstGeom prst="straightConnector1">
              <a:avLst/>
            </a:prstGeom>
            <a:ln w="38100">
              <a:solidFill>
                <a:srgbClr val="0A1A94"/>
              </a:solidFill>
              <a:headEnd type="arrow"/>
              <a:tailEnd type="arrow"/>
            </a:ln>
          </p:spPr>
          <p:style>
            <a:lnRef idx="2">
              <a:schemeClr val="accent1"/>
            </a:lnRef>
            <a:fillRef idx="0">
              <a:srgbClr val="FFFFFF"/>
            </a:fillRef>
            <a:effectRef idx="0">
              <a:srgbClr val="FFFFFF"/>
            </a:effectRef>
            <a:fontRef idx="minor">
              <a:schemeClr val="tx1"/>
            </a:fontRef>
          </p:style>
        </p:cxnSp>
        <p:cxnSp>
          <p:nvCxnSpPr>
            <p:cNvPr id="6" name="直接箭头连接符 5"/>
            <p:cNvCxnSpPr>
              <a:stCxn id="20" idx="3"/>
              <a:endCxn id="22" idx="0"/>
            </p:cNvCxnSpPr>
            <p:nvPr/>
          </p:nvCxnSpPr>
          <p:spPr>
            <a:xfrm>
              <a:off x="16542" y="2831"/>
              <a:ext cx="753" cy="822"/>
            </a:xfrm>
            <a:prstGeom prst="straightConnector1">
              <a:avLst/>
            </a:prstGeom>
            <a:ln w="38100">
              <a:solidFill>
                <a:srgbClr val="0A1A94"/>
              </a:solidFill>
              <a:headEnd type="arrow"/>
              <a:tailEnd type="arrow"/>
            </a:ln>
          </p:spPr>
          <p:style>
            <a:lnRef idx="2">
              <a:schemeClr val="accent1"/>
            </a:lnRef>
            <a:fillRef idx="0">
              <a:srgbClr val="FFFFFF"/>
            </a:fillRef>
            <a:effectRef idx="0">
              <a:srgbClr val="FFFFFF"/>
            </a:effectRef>
            <a:fontRef idx="minor">
              <a:schemeClr val="tx1"/>
            </a:fontRef>
          </p:style>
        </p:cxnSp>
        <p:cxnSp>
          <p:nvCxnSpPr>
            <p:cNvPr id="7" name="直接箭头连接符 6"/>
            <p:cNvCxnSpPr>
              <a:endCxn id="23" idx="3"/>
            </p:cNvCxnSpPr>
            <p:nvPr/>
          </p:nvCxnSpPr>
          <p:spPr>
            <a:xfrm flipH="1">
              <a:off x="16833" y="4406"/>
              <a:ext cx="725" cy="993"/>
            </a:xfrm>
            <a:prstGeom prst="straightConnector1">
              <a:avLst/>
            </a:prstGeom>
            <a:ln w="38100">
              <a:solidFill>
                <a:srgbClr val="0A1A94"/>
              </a:solidFill>
              <a:headEnd type="arrow"/>
              <a:tailEnd type="arrow"/>
            </a:ln>
          </p:spPr>
          <p:style>
            <a:lnRef idx="2">
              <a:schemeClr val="accent1"/>
            </a:lnRef>
            <a:fillRef idx="0">
              <a:srgbClr val="FFFFFF"/>
            </a:fillRef>
            <a:effectRef idx="0">
              <a:srgbClr val="FFFFFF"/>
            </a:effectRef>
            <a:fontRef idx="minor">
              <a:schemeClr val="tx1"/>
            </a:fontRef>
          </p:style>
        </p:cxnSp>
        <p:cxnSp>
          <p:nvCxnSpPr>
            <p:cNvPr id="28" name="直接箭头连接符 27"/>
            <p:cNvCxnSpPr/>
            <p:nvPr/>
          </p:nvCxnSpPr>
          <p:spPr>
            <a:xfrm flipV="1">
              <a:off x="15086" y="4025"/>
              <a:ext cx="1380" cy="11"/>
            </a:xfrm>
            <a:prstGeom prst="straightConnector1">
              <a:avLst/>
            </a:prstGeom>
            <a:ln w="38100">
              <a:solidFill>
                <a:srgbClr val="0A1A94"/>
              </a:solidFill>
              <a:headEnd type="arrow"/>
              <a:tailEnd type="arrow"/>
            </a:ln>
          </p:spPr>
          <p:style>
            <a:lnRef idx="2">
              <a:schemeClr val="accent1"/>
            </a:lnRef>
            <a:fillRef idx="0">
              <a:srgbClr val="FFFFFF"/>
            </a:fillRef>
            <a:effectRef idx="0">
              <a:srgbClr val="FFFFFF"/>
            </a:effectRef>
            <a:fontRef idx="minor">
              <a:schemeClr val="tx1"/>
            </a:fontRef>
          </p:style>
        </p:cxnSp>
        <p:sp>
          <p:nvSpPr>
            <p:cNvPr id="32" name="环形箭头 31"/>
            <p:cNvSpPr/>
            <p:nvPr/>
          </p:nvSpPr>
          <p:spPr>
            <a:xfrm rot="5400000">
              <a:off x="17766" y="3410"/>
              <a:ext cx="815" cy="1232"/>
            </a:xfrm>
            <a:prstGeom prst="circularArrow">
              <a:avLst/>
            </a:prstGeom>
            <a:solidFill>
              <a:srgbClr val="0A1A94"/>
            </a:solidFill>
            <a:ln>
              <a:solidFill>
                <a:srgbClr val="0A1A94"/>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solidFill>
              </a:endParaRPr>
            </a:p>
          </p:txBody>
        </p:sp>
        <p:sp>
          <p:nvSpPr>
            <p:cNvPr id="34" name="环形箭头 33"/>
            <p:cNvSpPr/>
            <p:nvPr/>
          </p:nvSpPr>
          <p:spPr>
            <a:xfrm rot="10800000">
              <a:off x="15227" y="5145"/>
              <a:ext cx="815" cy="1232"/>
            </a:xfrm>
            <a:prstGeom prst="circularArrow">
              <a:avLst/>
            </a:prstGeom>
            <a:solidFill>
              <a:srgbClr val="0A1A94"/>
            </a:solidFill>
            <a:ln>
              <a:solidFill>
                <a:srgbClr val="0A1A94"/>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solidFill>
              </a:endParaRPr>
            </a:p>
          </p:txBody>
        </p:sp>
        <p:sp>
          <p:nvSpPr>
            <p:cNvPr id="35" name="环形箭头 34"/>
            <p:cNvSpPr/>
            <p:nvPr/>
          </p:nvSpPr>
          <p:spPr>
            <a:xfrm rot="15900000">
              <a:off x="12956" y="3416"/>
              <a:ext cx="815" cy="1232"/>
            </a:xfrm>
            <a:prstGeom prst="circularArrow">
              <a:avLst/>
            </a:prstGeom>
            <a:solidFill>
              <a:srgbClr val="0A1A94"/>
            </a:solidFill>
            <a:ln>
              <a:solidFill>
                <a:srgbClr val="0A1A94"/>
              </a:solid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tx1"/>
                </a:solidFill>
              </a:endParaRPr>
            </a:p>
          </p:txBody>
        </p:sp>
      </p:grpSp>
      <p:grpSp>
        <p:nvGrpSpPr>
          <p:cNvPr id="63" name="组合 62"/>
          <p:cNvGrpSpPr/>
          <p:nvPr/>
        </p:nvGrpSpPr>
        <p:grpSpPr>
          <a:xfrm>
            <a:off x="4994275" y="1776095"/>
            <a:ext cx="760095" cy="560070"/>
            <a:chOff x="7865" y="2797"/>
            <a:chExt cx="1197" cy="882"/>
          </a:xfrm>
        </p:grpSpPr>
        <p:cxnSp>
          <p:nvCxnSpPr>
            <p:cNvPr id="39" name="直接箭头连接符 38"/>
            <p:cNvCxnSpPr/>
            <p:nvPr/>
          </p:nvCxnSpPr>
          <p:spPr>
            <a:xfrm flipV="1">
              <a:off x="8184" y="2857"/>
              <a:ext cx="879" cy="822"/>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40" name="直接箭头连接符 39"/>
            <p:cNvCxnSpPr/>
            <p:nvPr/>
          </p:nvCxnSpPr>
          <p:spPr>
            <a:xfrm flipH="1">
              <a:off x="7865" y="2797"/>
              <a:ext cx="927" cy="823"/>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grpSp>
      <p:cxnSp>
        <p:nvCxnSpPr>
          <p:cNvPr id="41" name="直接箭头连接符 40"/>
          <p:cNvCxnSpPr/>
          <p:nvPr/>
        </p:nvCxnSpPr>
        <p:spPr>
          <a:xfrm flipV="1">
            <a:off x="6697345" y="2731135"/>
            <a:ext cx="506095" cy="668655"/>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42" name="直接箭头连接符 41"/>
          <p:cNvCxnSpPr/>
          <p:nvPr/>
        </p:nvCxnSpPr>
        <p:spPr>
          <a:xfrm>
            <a:off x="4994275" y="2807335"/>
            <a:ext cx="482600" cy="49530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43" name="直接箭头连接符 42"/>
          <p:cNvCxnSpPr/>
          <p:nvPr/>
        </p:nvCxnSpPr>
        <p:spPr>
          <a:xfrm flipV="1">
            <a:off x="1793240" y="2524760"/>
            <a:ext cx="838200" cy="1270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44" name="直接箭头连接符 43"/>
          <p:cNvCxnSpPr/>
          <p:nvPr/>
        </p:nvCxnSpPr>
        <p:spPr>
          <a:xfrm>
            <a:off x="5756275" y="2537460"/>
            <a:ext cx="762000" cy="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45" name="直接箭头连接符 44"/>
          <p:cNvCxnSpPr>
            <a:stCxn id="9" idx="1"/>
          </p:cNvCxnSpPr>
          <p:nvPr/>
        </p:nvCxnSpPr>
        <p:spPr>
          <a:xfrm flipH="1">
            <a:off x="1082675" y="1746250"/>
            <a:ext cx="710565" cy="46101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46" name="直接箭头连接符 45"/>
          <p:cNvCxnSpPr/>
          <p:nvPr/>
        </p:nvCxnSpPr>
        <p:spPr>
          <a:xfrm>
            <a:off x="998220" y="2785110"/>
            <a:ext cx="8255" cy="53975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47" name="直接箭头连接符 46"/>
          <p:cNvCxnSpPr/>
          <p:nvPr/>
        </p:nvCxnSpPr>
        <p:spPr>
          <a:xfrm flipV="1">
            <a:off x="6101080" y="2035175"/>
            <a:ext cx="0" cy="110871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48" name="直接箭头连接符 47"/>
          <p:cNvCxnSpPr>
            <a:stCxn id="17" idx="0"/>
            <a:endCxn id="15" idx="3"/>
          </p:cNvCxnSpPr>
          <p:nvPr/>
        </p:nvCxnSpPr>
        <p:spPr>
          <a:xfrm flipH="1" flipV="1">
            <a:off x="6615430" y="1776095"/>
            <a:ext cx="478155" cy="52197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52" name="直接箭头连接符 51"/>
          <p:cNvCxnSpPr>
            <a:endCxn id="11" idx="2"/>
          </p:cNvCxnSpPr>
          <p:nvPr/>
        </p:nvCxnSpPr>
        <p:spPr>
          <a:xfrm flipV="1">
            <a:off x="2835275" y="2790190"/>
            <a:ext cx="359410" cy="47117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53" name="直接箭头连接符 52"/>
          <p:cNvCxnSpPr/>
          <p:nvPr/>
        </p:nvCxnSpPr>
        <p:spPr>
          <a:xfrm>
            <a:off x="1396365" y="2785110"/>
            <a:ext cx="295275" cy="47625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61" name="直接箭头连接符 60"/>
          <p:cNvCxnSpPr/>
          <p:nvPr/>
        </p:nvCxnSpPr>
        <p:spPr>
          <a:xfrm>
            <a:off x="2207895" y="3637915"/>
            <a:ext cx="8255" cy="53975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cxnSp>
        <p:nvCxnSpPr>
          <p:cNvPr id="62" name="直接箭头连接符 61"/>
          <p:cNvCxnSpPr/>
          <p:nvPr/>
        </p:nvCxnSpPr>
        <p:spPr>
          <a:xfrm>
            <a:off x="3449320" y="2721610"/>
            <a:ext cx="8255" cy="539750"/>
          </a:xfrm>
          <a:prstGeom prst="straightConnector1">
            <a:avLst/>
          </a:prstGeom>
          <a:ln w="38100">
            <a:solidFill>
              <a:srgbClr val="0A1A94"/>
            </a:solidFill>
            <a:tailEnd type="arrow"/>
          </a:ln>
        </p:spPr>
        <p:style>
          <a:lnRef idx="2">
            <a:schemeClr val="accent1"/>
          </a:lnRef>
          <a:fillRef idx="0">
            <a:srgbClr val="FFFFFF"/>
          </a:fillRef>
          <a:effectRef idx="0">
            <a:srgbClr val="FFFFFF"/>
          </a:effectRef>
          <a:fontRef idx="minor">
            <a:schemeClr val="tx1"/>
          </a:fontRef>
        </p:style>
      </p:cxnSp>
      <p:sp>
        <p:nvSpPr>
          <p:cNvPr id="8" name="矩形 7"/>
          <p:cNvSpPr/>
          <p:nvPr>
            <p:custDataLst>
              <p:tags r:id="rId16"/>
            </p:custDataLst>
          </p:nvPr>
        </p:nvSpPr>
        <p:spPr>
          <a:xfrm>
            <a:off x="1045845" y="188595"/>
            <a:ext cx="481520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五、生态系统的三大功能比较</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1"/>
                                        </p:tgtEl>
                                        <p:attrNameLst>
                                          <p:attrName>style.visibility</p:attrName>
                                        </p:attrNameLst>
                                      </p:cBhvr>
                                      <p:to>
                                        <p:strVal val="visible"/>
                                      </p:to>
                                    </p:set>
                                    <p:animEffect transition="in" filter="fade">
                                      <p:cBhvr>
                                        <p:cTn id="27" dur="500"/>
                                        <p:tgtEl>
                                          <p:spTgt spid="6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2"/>
                                        </p:tgtEl>
                                        <p:attrNameLst>
                                          <p:attrName>style.visibility</p:attrName>
                                        </p:attrNameLst>
                                      </p:cBhvr>
                                      <p:to>
                                        <p:strVal val="visible"/>
                                      </p:to>
                                    </p:set>
                                    <p:animEffect transition="in" filter="fade">
                                      <p:cBhvr>
                                        <p:cTn id="32" dur="500"/>
                                        <p:tgtEl>
                                          <p:spTgt spid="5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2"/>
                                        </p:tgtEl>
                                        <p:attrNameLst>
                                          <p:attrName>style.visibility</p:attrName>
                                        </p:attrNameLst>
                                      </p:cBhvr>
                                      <p:to>
                                        <p:strVal val="visible"/>
                                      </p:to>
                                    </p:set>
                                    <p:animEffect transition="in" filter="fade">
                                      <p:cBhvr>
                                        <p:cTn id="37" dur="500"/>
                                        <p:tgtEl>
                                          <p:spTgt spid="6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3"/>
                                        </p:tgtEl>
                                        <p:attrNameLst>
                                          <p:attrName>style.visibility</p:attrName>
                                        </p:attrNameLst>
                                      </p:cBhvr>
                                      <p:to>
                                        <p:strVal val="visible"/>
                                      </p:to>
                                    </p:set>
                                    <p:animEffect transition="in" filter="fade">
                                      <p:cBhvr>
                                        <p:cTn id="42" dur="500"/>
                                        <p:tgtEl>
                                          <p:spTgt spid="6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500"/>
                                        <p:tgtEl>
                                          <p:spTgt spid="4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fade">
                                      <p:cBhvr>
                                        <p:cTn id="52" dur="500"/>
                                        <p:tgtEl>
                                          <p:spTgt spid="4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47"/>
                                        </p:tgtEl>
                                        <p:attrNameLst>
                                          <p:attrName>style.visibility</p:attrName>
                                        </p:attrNameLst>
                                      </p:cBhvr>
                                      <p:to>
                                        <p:strVal val="visible"/>
                                      </p:to>
                                    </p:set>
                                    <p:animEffect transition="in" filter="fade">
                                      <p:cBhvr>
                                        <p:cTn id="57" dur="500"/>
                                        <p:tgtEl>
                                          <p:spTgt spid="4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41"/>
                                        </p:tgtEl>
                                        <p:attrNameLst>
                                          <p:attrName>style.visibility</p:attrName>
                                        </p:attrNameLst>
                                      </p:cBhvr>
                                      <p:to>
                                        <p:strVal val="visible"/>
                                      </p:to>
                                    </p:set>
                                    <p:animEffect transition="in" filter="fade">
                                      <p:cBhvr>
                                        <p:cTn id="62" dur="500"/>
                                        <p:tgtEl>
                                          <p:spTgt spid="4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500"/>
                                        <p:tgtEl>
                                          <p:spTgt spid="4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64"/>
                                        </p:tgtEl>
                                        <p:attrNameLst>
                                          <p:attrName>style.visibility</p:attrName>
                                        </p:attrNameLst>
                                      </p:cBhvr>
                                      <p:to>
                                        <p:strVal val="visible"/>
                                      </p:to>
                                    </p:set>
                                    <p:animEffect transition="in" filter="fade">
                                      <p:cBhvr>
                                        <p:cTn id="7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p:nvPr>
            <p:custDataLst>
              <p:tags r:id="rId1"/>
            </p:custDataLst>
          </p:nvPr>
        </p:nvPicPr>
        <p:blipFill>
          <a:blip r:embed="rId2"/>
          <a:srcRect l="49597" t="8997" r="1369" b="8882"/>
          <a:stretch>
            <a:fillRect/>
          </a:stretch>
        </p:blipFill>
        <p:spPr>
          <a:xfrm>
            <a:off x="195580" y="1283970"/>
            <a:ext cx="4504690" cy="4990465"/>
          </a:xfrm>
          <a:prstGeom prst="rect">
            <a:avLst/>
          </a:prstGeom>
        </p:spPr>
      </p:pic>
      <p:sp>
        <p:nvSpPr>
          <p:cNvPr id="36" name="矩形 35"/>
          <p:cNvSpPr/>
          <p:nvPr>
            <p:custDataLst>
              <p:tags r:id="rId3"/>
            </p:custDataLst>
          </p:nvPr>
        </p:nvSpPr>
        <p:spPr>
          <a:xfrm>
            <a:off x="913130" y="193040"/>
            <a:ext cx="11671300" cy="1124585"/>
          </a:xfrm>
          <a:prstGeom prst="rect">
            <a:avLst/>
          </a:prstGeom>
        </p:spPr>
        <p:txBody>
          <a:bodyPr wrap="square">
            <a:spAutoFit/>
          </a:bodyPr>
          <a:lstStyle/>
          <a:p>
            <a:pPr marL="0" lvl="1">
              <a:lnSpc>
                <a:spcPct val="120000"/>
              </a:lnSpc>
            </a:pPr>
            <a:r>
              <a:rPr lang="zh-CN" altLang="en-US" sz="2800" b="1" smtClean="0">
                <a:latin typeface="宋体" panose="02010600030101010101" pitchFamily="2" charset="-122"/>
                <a:ea typeface="宋体" panose="02010600030101010101" pitchFamily="2" charset="-122"/>
                <a:cs typeface="宋体" panose="02010600030101010101" pitchFamily="2" charset="-122"/>
                <a:sym typeface="+mn-ea"/>
              </a:rPr>
              <a:t>　</a:t>
            </a:r>
            <a:r>
              <a:rPr lang="en-US" altLang="zh-CN" sz="2800" b="1" smtClean="0">
                <a:latin typeface="宋体" panose="02010600030101010101" pitchFamily="2" charset="-122"/>
                <a:ea typeface="宋体" panose="02010600030101010101" pitchFamily="2" charset="-122"/>
                <a:cs typeface="宋体" panose="02010600030101010101" pitchFamily="2" charset="-122"/>
                <a:sym typeface="+mn-ea"/>
              </a:rPr>
              <a:t>  </a:t>
            </a:r>
            <a:r>
              <a:rPr lang="en-US" altLang="zh-CN" sz="2800" b="1" smtClean="0">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1967年，荷兰一位生物学家在研究蜜蜂时，发现蜜蜂在找到蜜源后，</a:t>
            </a:r>
            <a:r>
              <a:rPr lang="zh-CN" altLang="en-US" sz="2800" b="1" smtClean="0">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会</a:t>
            </a:r>
            <a:r>
              <a:rPr lang="en-US" altLang="zh-CN" sz="2800" b="1" smtClean="0">
                <a:latin typeface="宋体" panose="02010600030101010101" pitchFamily="2" charset="-122"/>
                <a:ea typeface="宋体" panose="02010600030101010101" pitchFamily="2" charset="-122"/>
                <a:cs typeface="宋体" panose="02010600030101010101" pitchFamily="2" charset="-122"/>
                <a:sym typeface="Arial" panose="020B0604020202020204" pitchFamily="34" charset="0"/>
              </a:rPr>
              <a:t>跳圆圈舞或摆尾舞：</a:t>
            </a:r>
            <a:endParaRPr lang="zh-CN" altLang="en-US" sz="2800" b="1" smtClean="0">
              <a:latin typeface="宋体" panose="02010600030101010101" pitchFamily="2" charset="-122"/>
              <a:ea typeface="宋体" panose="02010600030101010101" pitchFamily="2" charset="-122"/>
              <a:cs typeface="宋体" panose="02010600030101010101" pitchFamily="2" charset="-122"/>
              <a:sym typeface="+mn-ea"/>
            </a:endParaRPr>
          </a:p>
        </p:txBody>
      </p:sp>
      <p:grpSp>
        <p:nvGrpSpPr>
          <p:cNvPr id="2" name="组合 1"/>
          <p:cNvGrpSpPr/>
          <p:nvPr>
            <p:custDataLst>
              <p:tags r:id="rId4"/>
            </p:custDataLst>
          </p:nvPr>
        </p:nvGrpSpPr>
        <p:grpSpPr>
          <a:xfrm>
            <a:off x="8602980" y="2078990"/>
            <a:ext cx="3061970" cy="3275965"/>
            <a:chOff x="10504" y="5217"/>
            <a:chExt cx="4822" cy="5159"/>
          </a:xfrm>
        </p:grpSpPr>
        <p:pic>
          <p:nvPicPr>
            <p:cNvPr id="11" name="Picture 4"/>
            <p:cNvPicPr>
              <a:picLocks noChangeAspect="1" noChangeArrowheads="1" noCrop="1"/>
            </p:cNvPicPr>
            <p:nvPr>
              <p:custDataLst>
                <p:tags r:id="rId5"/>
              </p:custDataLst>
            </p:nvPr>
          </p:nvPicPr>
          <p:blipFill>
            <a:blip r:embed="rId6"/>
            <a:stretch>
              <a:fillRect/>
            </a:stretch>
          </p:blipFill>
          <p:spPr bwMode="auto">
            <a:xfrm rot="16200000">
              <a:off x="10666" y="5055"/>
              <a:ext cx="4498" cy="4822"/>
            </a:xfrm>
            <a:prstGeom prst="rect">
              <a:avLst/>
            </a:prstGeom>
            <a:noFill/>
            <a:extLst>
              <a:ext uri="{909E8E84-426E-40DD-AFC4-6F175D3DCCD1}">
                <a14:hiddenFill xmlns:a14="http://schemas.microsoft.com/office/drawing/2010/main">
                  <a:solidFill>
                    <a:srgbClr val="FFFFFF"/>
                  </a:solidFill>
                </a14:hiddenFill>
              </a:ext>
            </a:extLst>
          </p:spPr>
        </p:pic>
        <p:sp>
          <p:nvSpPr>
            <p:cNvPr id="13" name="文本框 12"/>
            <p:cNvSpPr txBox="1"/>
            <p:nvPr>
              <p:custDataLst>
                <p:tags r:id="rId7"/>
              </p:custDataLst>
            </p:nvPr>
          </p:nvSpPr>
          <p:spPr>
            <a:xfrm>
              <a:off x="11800" y="9535"/>
              <a:ext cx="2229" cy="841"/>
            </a:xfrm>
            <a:prstGeom prst="rect">
              <a:avLst/>
            </a:prstGeom>
            <a:noFill/>
            <a:extLst>
              <a:ext uri="{909E8E84-426E-40DD-AFC4-6F175D3DCCD1}">
                <a14:hiddenFill xmlns:a14="http://schemas.microsoft.com/office/drawing/2010/main">
                  <a:solidFill>
                    <a:schemeClr val="accent4">
                      <a:lumMod val="20000"/>
                      <a:lumOff val="80000"/>
                    </a:schemeClr>
                  </a:solidFill>
                </a14:hiddenFill>
              </a:ext>
            </a:extLst>
          </p:spPr>
          <p:txBody>
            <a:bodyPr wrap="square" rtlCol="0" anchor="t">
              <a:spAutoFit/>
            </a:bodyPr>
            <a:lstStyle/>
            <a:p>
              <a:pPr algn="ctr">
                <a:lnSpc>
                  <a:spcPct val="120000"/>
                </a:lnSpc>
              </a:pPr>
              <a:r>
                <a:rPr lang="zh-CN" altLang="en-US" sz="2400">
                  <a:sym typeface="+mn-lt"/>
                </a:rPr>
                <a:t>摆尾舞</a:t>
              </a:r>
              <a:endParaRPr lang="zh-CN" altLang="en-US" sz="2400">
                <a:sym typeface="+mn-lt"/>
              </a:endParaRPr>
            </a:p>
          </p:txBody>
        </p:sp>
      </p:grpSp>
      <p:pic>
        <p:nvPicPr>
          <p:cNvPr id="55" name="图片 54"/>
          <p:cNvPicPr>
            <a:picLocks noChangeAspect="1"/>
          </p:cNvPicPr>
          <p:nvPr>
            <p:custDataLst>
              <p:tags r:id="rId8"/>
            </p:custDataLst>
          </p:nvPr>
        </p:nvPicPr>
        <p:blipFill>
          <a:blip r:embed="rId9"/>
          <a:srcRect l="39058" t="14673" r="16596" b="19115"/>
          <a:stretch>
            <a:fillRect/>
          </a:stretch>
        </p:blipFill>
        <p:spPr>
          <a:xfrm>
            <a:off x="5375275" y="2078990"/>
            <a:ext cx="2991485" cy="2855595"/>
          </a:xfrm>
          <a:prstGeom prst="rect">
            <a:avLst/>
          </a:prstGeom>
          <a:effectLst/>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1.IMG_0279(Av226943618,P1)">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312420" y="177165"/>
            <a:ext cx="11566525" cy="64065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video fullScrn="0">
              <p:cMediaNode vol="90000">
                <p:cTn id="2" fill="hold" display="1">
                  <p:stCondLst>
                    <p:cond delay="indefinite"/>
                  </p:stCondLst>
                </p:cTn>
                <p:tgtEl>
                  <p:spTgt spid="3"/>
                </p:tgtEl>
              </p:cMediaNode>
            </p:video>
            <p:seq concurrent="1" nextAc="seek">
              <p:cTn id="3" restart="whenNotActive" fill="hold" evtFilter="cancelBubble" nodeType="interactiveSeq">
                <p:stCondLst>
                  <p:cond evt="onClick" delay="0">
                    <p:tgtEl>
                      <p:spTgt spid="3"/>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1" name="组合 20"/>
          <p:cNvGrpSpPr/>
          <p:nvPr>
            <p:custDataLst>
              <p:tags r:id="rId1"/>
            </p:custDataLst>
          </p:nvPr>
        </p:nvGrpSpPr>
        <p:grpSpPr>
          <a:xfrm>
            <a:off x="227330" y="3234055"/>
            <a:ext cx="2184400" cy="2602230"/>
            <a:chOff x="939" y="6308"/>
            <a:chExt cx="3689" cy="4098"/>
          </a:xfrm>
        </p:grpSpPr>
        <p:pic>
          <p:nvPicPr>
            <p:cNvPr id="22" name="图片 21" descr="C:\Users\Administrator\Desktop\34\timg (2)他.jpgtimg (2)他"/>
            <p:cNvPicPr>
              <a:picLocks noChangeAspect="1"/>
            </p:cNvPicPr>
            <p:nvPr>
              <p:custDataLst>
                <p:tags r:id="rId2"/>
              </p:custDataLst>
            </p:nvPr>
          </p:nvPicPr>
          <p:blipFill>
            <a:blip r:embed="rId3"/>
            <a:srcRect l="6699" t="-658" r="28775" b="658"/>
            <a:stretch>
              <a:fillRect/>
            </a:stretch>
          </p:blipFill>
          <p:spPr>
            <a:xfrm>
              <a:off x="939" y="6308"/>
              <a:ext cx="3689" cy="3545"/>
            </a:xfrm>
            <a:prstGeom prst="rect">
              <a:avLst/>
            </a:prstGeom>
          </p:spPr>
        </p:pic>
        <p:sp>
          <p:nvSpPr>
            <p:cNvPr id="23" name="文本框 22"/>
            <p:cNvSpPr txBox="1"/>
            <p:nvPr>
              <p:custDataLst>
                <p:tags r:id="rId4"/>
              </p:custDataLst>
            </p:nvPr>
          </p:nvSpPr>
          <p:spPr>
            <a:xfrm>
              <a:off x="1276" y="9778"/>
              <a:ext cx="2118" cy="628"/>
            </a:xfrm>
            <a:prstGeom prst="rect">
              <a:avLst/>
            </a:prstGeom>
            <a:noFill/>
          </p:spPr>
          <p:txBody>
            <a:bodyPr wrap="square" rtlCol="0">
              <a:spAutoFit/>
            </a:bodyPr>
            <a:p>
              <a:pPr algn="l">
                <a:lnSpc>
                  <a:spcPct val="100000"/>
                </a:lnSpc>
                <a:spcBef>
                  <a:spcPct val="0"/>
                </a:spcBef>
                <a:spcAft>
                  <a:spcPct val="0"/>
                </a:spcAft>
                <a:buClrTx/>
                <a:buSzTx/>
                <a:buFontTx/>
              </a:pPr>
              <a:r>
                <a:rPr lang="zh-CN" altLang="en-US" sz="2000" b="1">
                  <a:solidFill>
                    <a:schemeClr val="tx1"/>
                  </a:solidFill>
                  <a:latin typeface="微软雅黑" panose="020B0503020204020204" charset="-122"/>
                  <a:ea typeface="微软雅黑" panose="020B0503020204020204" charset="-122"/>
                  <a:cs typeface="宋体" panose="02010600030101010101" pitchFamily="2" charset="-122"/>
                  <a:sym typeface="+mn-ea"/>
                </a:rPr>
                <a:t>鸟的迁徙</a:t>
              </a:r>
              <a:endParaRPr lang="zh-CN" altLang="en-US" sz="2000" b="1">
                <a:solidFill>
                  <a:schemeClr val="tx1"/>
                </a:solidFill>
                <a:latin typeface="微软雅黑" panose="020B0503020204020204" charset="-122"/>
                <a:ea typeface="微软雅黑" panose="020B0503020204020204" charset="-122"/>
                <a:cs typeface="宋体" panose="02010600030101010101" pitchFamily="2" charset="-122"/>
                <a:sym typeface="+mn-ea"/>
              </a:endParaRPr>
            </a:p>
          </p:txBody>
        </p:sp>
      </p:grpSp>
      <p:sp>
        <p:nvSpPr>
          <p:cNvPr id="27" name="文本框 26"/>
          <p:cNvSpPr txBox="1"/>
          <p:nvPr>
            <p:custDataLst>
              <p:tags r:id="rId5"/>
            </p:custDataLst>
          </p:nvPr>
        </p:nvSpPr>
        <p:spPr>
          <a:xfrm>
            <a:off x="1365250" y="5437505"/>
            <a:ext cx="1198880" cy="398780"/>
          </a:xfrm>
          <a:prstGeom prst="rect">
            <a:avLst/>
          </a:prstGeom>
          <a:noFill/>
        </p:spPr>
        <p:txBody>
          <a:bodyPr wrap="none" rtlCol="0" anchor="t">
            <a:spAutoFit/>
          </a:bodyPr>
          <a:p>
            <a:r>
              <a:rPr lang="zh-CN" altLang="en-US" sz="2000" b="1">
                <a:solidFill>
                  <a:srgbClr val="FF0000"/>
                </a:solidFill>
                <a:latin typeface="微软雅黑" panose="020B0503020204020204" charset="-122"/>
                <a:ea typeface="微软雅黑" panose="020B0503020204020204" charset="-122"/>
                <a:cs typeface="宋体" panose="02010600030101010101" pitchFamily="2" charset="-122"/>
                <a:sym typeface="+mn-ea"/>
              </a:rPr>
              <a:t>（磁场）</a:t>
            </a:r>
            <a:endParaRPr lang="zh-CN" altLang="en-US" sz="2000" b="1">
              <a:solidFill>
                <a:srgbClr val="FF0000"/>
              </a:solidFill>
              <a:latin typeface="微软雅黑" panose="020B0503020204020204" charset="-122"/>
              <a:ea typeface="微软雅黑" panose="020B0503020204020204" charset="-122"/>
              <a:cs typeface="宋体" panose="02010600030101010101" pitchFamily="2" charset="-122"/>
              <a:sym typeface="+mn-ea"/>
            </a:endParaRPr>
          </a:p>
        </p:txBody>
      </p:sp>
      <p:grpSp>
        <p:nvGrpSpPr>
          <p:cNvPr id="15" name="组合 14"/>
          <p:cNvGrpSpPr/>
          <p:nvPr>
            <p:custDataLst>
              <p:tags r:id="rId6"/>
            </p:custDataLst>
          </p:nvPr>
        </p:nvGrpSpPr>
        <p:grpSpPr>
          <a:xfrm>
            <a:off x="2412365" y="3252470"/>
            <a:ext cx="2299335" cy="2624455"/>
            <a:chOff x="3833" y="6692"/>
            <a:chExt cx="3621" cy="4133"/>
          </a:xfrm>
        </p:grpSpPr>
        <p:pic>
          <p:nvPicPr>
            <p:cNvPr id="3" name="图片 2"/>
            <p:cNvPicPr>
              <a:picLocks noChangeAspect="1"/>
            </p:cNvPicPr>
            <p:nvPr>
              <p:custDataLst>
                <p:tags r:id="rId7"/>
              </p:custDataLst>
            </p:nvPr>
          </p:nvPicPr>
          <p:blipFill>
            <a:blip r:embed="rId8"/>
            <a:stretch>
              <a:fillRect/>
            </a:stretch>
          </p:blipFill>
          <p:spPr>
            <a:xfrm>
              <a:off x="4060" y="6692"/>
              <a:ext cx="3394" cy="3505"/>
            </a:xfrm>
            <a:prstGeom prst="rect">
              <a:avLst/>
            </a:prstGeom>
          </p:spPr>
        </p:pic>
        <p:sp>
          <p:nvSpPr>
            <p:cNvPr id="42" name="文本框 41"/>
            <p:cNvSpPr txBox="1"/>
            <p:nvPr>
              <p:custDataLst>
                <p:tags r:id="rId9"/>
              </p:custDataLst>
            </p:nvPr>
          </p:nvSpPr>
          <p:spPr>
            <a:xfrm>
              <a:off x="3833" y="10197"/>
              <a:ext cx="2455" cy="628"/>
            </a:xfrm>
            <a:prstGeom prst="rect">
              <a:avLst/>
            </a:prstGeom>
            <a:noFill/>
          </p:spPr>
          <p:txBody>
            <a:bodyPr wrap="square" rtlCol="0">
              <a:spAutoFit/>
            </a:bodyPr>
            <a:p>
              <a:pPr algn="ctr">
                <a:lnSpc>
                  <a:spcPct val="100000"/>
                </a:lnSpc>
                <a:spcBef>
                  <a:spcPct val="0"/>
                </a:spcBef>
                <a:spcAft>
                  <a:spcPct val="0"/>
                </a:spcAft>
                <a:buClrTx/>
                <a:buSzTx/>
                <a:buFontTx/>
              </a:pPr>
              <a:r>
                <a:rPr lang="zh-CN" altLang="en-US" sz="2000" b="1">
                  <a:latin typeface="微软雅黑" panose="020B0503020204020204" charset="-122"/>
                  <a:ea typeface="微软雅黑" panose="020B0503020204020204" charset="-122"/>
                  <a:sym typeface="华文楷体" panose="02010600040101010101" charset="-122"/>
                </a:rPr>
                <a:t>蝙蝠定位</a:t>
              </a:r>
              <a:endParaRPr lang="zh-CN" altLang="en-US" sz="2000" b="1">
                <a:latin typeface="微软雅黑" panose="020B0503020204020204" charset="-122"/>
                <a:ea typeface="微软雅黑" panose="020B0503020204020204" charset="-122"/>
                <a:cs typeface="微软雅黑" panose="020B0503020204020204" charset="-122"/>
                <a:sym typeface="华文楷体" panose="02010600040101010101" charset="-122"/>
              </a:endParaRPr>
            </a:p>
          </p:txBody>
        </p:sp>
      </p:grpSp>
      <p:sp>
        <p:nvSpPr>
          <p:cNvPr id="43" name="文本框 42"/>
          <p:cNvSpPr txBox="1"/>
          <p:nvPr>
            <p:custDataLst>
              <p:tags r:id="rId10"/>
            </p:custDataLst>
          </p:nvPr>
        </p:nvSpPr>
        <p:spPr>
          <a:xfrm>
            <a:off x="3455035" y="5478145"/>
            <a:ext cx="1427480" cy="398780"/>
          </a:xfrm>
          <a:prstGeom prst="rect">
            <a:avLst/>
          </a:prstGeom>
          <a:noFill/>
        </p:spPr>
        <p:txBody>
          <a:bodyPr wrap="square" rtlCol="0" anchor="t">
            <a:spAutoFit/>
          </a:bodyPr>
          <a:p>
            <a:pPr algn="ctr">
              <a:lnSpc>
                <a:spcPct val="100000"/>
              </a:lnSpc>
              <a:spcBef>
                <a:spcPct val="0"/>
              </a:spcBef>
              <a:spcAft>
                <a:spcPct val="0"/>
              </a:spcAft>
              <a:buClrTx/>
              <a:buSzTx/>
              <a:buFontTx/>
            </a:pPr>
            <a:r>
              <a:rPr lang="zh-CN" altLang="en-US" sz="2000" b="1">
                <a:solidFill>
                  <a:srgbClr val="FF0000"/>
                </a:solidFill>
                <a:latin typeface="微软雅黑" panose="020B0503020204020204" charset="-122"/>
                <a:ea typeface="微软雅黑" panose="020B0503020204020204" charset="-122"/>
                <a:cs typeface="微软雅黑" panose="020B0503020204020204" charset="-122"/>
                <a:sym typeface="华文楷体" panose="02010600040101010101" charset="-122"/>
              </a:rPr>
              <a:t>(回声)</a:t>
            </a:r>
            <a:endParaRPr lang="zh-CN" altLang="en-US" sz="2000" b="1">
              <a:solidFill>
                <a:srgbClr val="FF0000"/>
              </a:solidFill>
              <a:latin typeface="微软雅黑" panose="020B0503020204020204" charset="-122"/>
              <a:ea typeface="微软雅黑" panose="020B0503020204020204" charset="-122"/>
              <a:cs typeface="微软雅黑" panose="020B0503020204020204" charset="-122"/>
              <a:sym typeface="华文楷体" panose="02010600040101010101" charset="-122"/>
            </a:endParaRPr>
          </a:p>
        </p:txBody>
      </p:sp>
      <p:grpSp>
        <p:nvGrpSpPr>
          <p:cNvPr id="17" name="组合 16"/>
          <p:cNvGrpSpPr/>
          <p:nvPr>
            <p:custDataLst>
              <p:tags r:id="rId11"/>
            </p:custDataLst>
          </p:nvPr>
        </p:nvGrpSpPr>
        <p:grpSpPr>
          <a:xfrm>
            <a:off x="4713065" y="3275330"/>
            <a:ext cx="2358295" cy="2680868"/>
            <a:chOff x="318" y="6203"/>
            <a:chExt cx="4404" cy="4405"/>
          </a:xfrm>
        </p:grpSpPr>
        <p:pic>
          <p:nvPicPr>
            <p:cNvPr id="18" name="图片 17" descr="C:\Users\Administrator\Desktop\34\d01373f082025aaf83d9f63df7edab64024f1a58.jpgd01373f082025aaf83d9f63df7edab64024f1a58"/>
            <p:cNvPicPr>
              <a:picLocks noChangeAspect="1"/>
            </p:cNvPicPr>
            <p:nvPr>
              <p:custDataLst>
                <p:tags r:id="rId12"/>
              </p:custDataLst>
            </p:nvPr>
          </p:nvPicPr>
          <p:blipFill>
            <a:blip r:embed="rId13"/>
            <a:srcRect l="15262" r="20660"/>
            <a:stretch>
              <a:fillRect/>
            </a:stretch>
          </p:blipFill>
          <p:spPr>
            <a:xfrm>
              <a:off x="939" y="6203"/>
              <a:ext cx="3783" cy="3673"/>
            </a:xfrm>
            <a:prstGeom prst="rect">
              <a:avLst/>
            </a:prstGeom>
          </p:spPr>
        </p:pic>
        <p:sp>
          <p:nvSpPr>
            <p:cNvPr id="20" name="文本框 19"/>
            <p:cNvSpPr txBox="1"/>
            <p:nvPr>
              <p:custDataLst>
                <p:tags r:id="rId14"/>
              </p:custDataLst>
            </p:nvPr>
          </p:nvSpPr>
          <p:spPr>
            <a:xfrm>
              <a:off x="318" y="9892"/>
              <a:ext cx="2737" cy="716"/>
            </a:xfrm>
            <a:prstGeom prst="rect">
              <a:avLst/>
            </a:prstGeom>
            <a:noFill/>
          </p:spPr>
          <p:txBody>
            <a:bodyPr wrap="square" rtlCol="0">
              <a:noAutofit/>
            </a:bodyPr>
            <a:p>
              <a:pPr algn="ctr">
                <a:lnSpc>
                  <a:spcPct val="100000"/>
                </a:lnSpc>
                <a:spcBef>
                  <a:spcPct val="0"/>
                </a:spcBef>
                <a:spcAft>
                  <a:spcPct val="0"/>
                </a:spcAft>
                <a:buClrTx/>
                <a:buSzTx/>
                <a:buFontTx/>
              </a:pPr>
              <a:r>
                <a:rPr lang="zh-CN" altLang="en-US" sz="2000" b="1">
                  <a:solidFill>
                    <a:schemeClr val="tx1"/>
                  </a:solidFill>
                  <a:latin typeface="微软雅黑" panose="020B0503020204020204" charset="-122"/>
                  <a:ea typeface="微软雅黑" panose="020B0503020204020204" charset="-122"/>
                  <a:cs typeface="宋体" panose="02010600030101010101" pitchFamily="2" charset="-122"/>
                  <a:sym typeface="+mn-ea"/>
                </a:rPr>
                <a:t>种子萌发</a:t>
              </a:r>
              <a:endParaRPr lang="zh-CN" altLang="en-US" sz="2000" b="1">
                <a:solidFill>
                  <a:schemeClr val="tx1"/>
                </a:solidFill>
                <a:latin typeface="微软雅黑" panose="020B0503020204020204" charset="-122"/>
                <a:ea typeface="微软雅黑" panose="020B0503020204020204" charset="-122"/>
                <a:cs typeface="宋体" panose="02010600030101010101" pitchFamily="2" charset="-122"/>
                <a:sym typeface="+mn-ea"/>
              </a:endParaRPr>
            </a:p>
            <a:p>
              <a:pPr algn="ctr">
                <a:lnSpc>
                  <a:spcPct val="100000"/>
                </a:lnSpc>
                <a:spcBef>
                  <a:spcPct val="0"/>
                </a:spcBef>
                <a:spcAft>
                  <a:spcPct val="0"/>
                </a:spcAft>
                <a:buClrTx/>
                <a:buSzTx/>
                <a:buFontTx/>
              </a:pPr>
              <a:endParaRPr lang="zh-CN" altLang="en-US" sz="2000" b="1">
                <a:solidFill>
                  <a:schemeClr val="tx1"/>
                </a:solidFill>
                <a:latin typeface="微软雅黑" panose="020B0503020204020204" charset="-122"/>
                <a:ea typeface="微软雅黑" panose="020B0503020204020204" charset="-122"/>
                <a:cs typeface="宋体" panose="02010600030101010101" pitchFamily="2" charset="-122"/>
                <a:sym typeface="+mn-ea"/>
              </a:endParaRPr>
            </a:p>
          </p:txBody>
        </p:sp>
      </p:grpSp>
      <p:sp>
        <p:nvSpPr>
          <p:cNvPr id="26" name="文本框 25"/>
          <p:cNvSpPr txBox="1"/>
          <p:nvPr>
            <p:custDataLst>
              <p:tags r:id="rId15"/>
            </p:custDataLst>
          </p:nvPr>
        </p:nvSpPr>
        <p:spPr>
          <a:xfrm>
            <a:off x="5718810" y="5487035"/>
            <a:ext cx="1960880" cy="398780"/>
          </a:xfrm>
          <a:prstGeom prst="rect">
            <a:avLst/>
          </a:prstGeom>
          <a:noFill/>
        </p:spPr>
        <p:txBody>
          <a:bodyPr wrap="none" rtlCol="0" anchor="t">
            <a:spAutoFit/>
          </a:bodyPr>
          <a:p>
            <a:r>
              <a:rPr lang="zh-CN" altLang="en-US" sz="2000" b="1">
                <a:solidFill>
                  <a:srgbClr val="FF0000"/>
                </a:solidFill>
                <a:latin typeface="微软雅黑" panose="020B0503020204020204" charset="-122"/>
                <a:ea typeface="微软雅黑" panose="020B0503020204020204" charset="-122"/>
                <a:cs typeface="宋体" panose="02010600030101010101" pitchFamily="2" charset="-122"/>
                <a:sym typeface="+mn-ea"/>
              </a:rPr>
              <a:t>（温度、湿度）</a:t>
            </a:r>
            <a:endParaRPr lang="zh-CN" altLang="en-US" sz="2000" b="1">
              <a:solidFill>
                <a:srgbClr val="FF0000"/>
              </a:solidFill>
              <a:latin typeface="微软雅黑" panose="020B0503020204020204" charset="-122"/>
              <a:ea typeface="微软雅黑" panose="020B0503020204020204" charset="-122"/>
              <a:cs typeface="宋体" panose="02010600030101010101" pitchFamily="2" charset="-122"/>
              <a:sym typeface="+mn-ea"/>
            </a:endParaRPr>
          </a:p>
        </p:txBody>
      </p:sp>
      <p:grpSp>
        <p:nvGrpSpPr>
          <p:cNvPr id="16" name="组合 15"/>
          <p:cNvGrpSpPr/>
          <p:nvPr>
            <p:custDataLst>
              <p:tags r:id="rId16"/>
            </p:custDataLst>
          </p:nvPr>
        </p:nvGrpSpPr>
        <p:grpSpPr>
          <a:xfrm>
            <a:off x="7541260" y="3282950"/>
            <a:ext cx="2175510" cy="2633345"/>
            <a:chOff x="11910" y="6587"/>
            <a:chExt cx="3426" cy="4147"/>
          </a:xfrm>
        </p:grpSpPr>
        <p:pic>
          <p:nvPicPr>
            <p:cNvPr id="28" name="图片 27"/>
            <p:cNvPicPr>
              <a:picLocks noChangeAspect="1"/>
            </p:cNvPicPr>
            <p:nvPr>
              <p:custDataLst>
                <p:tags r:id="rId17"/>
              </p:custDataLst>
            </p:nvPr>
          </p:nvPicPr>
          <p:blipFill>
            <a:blip r:embed="rId18"/>
            <a:stretch>
              <a:fillRect/>
            </a:stretch>
          </p:blipFill>
          <p:spPr>
            <a:xfrm>
              <a:off x="11910" y="6587"/>
              <a:ext cx="3427" cy="3583"/>
            </a:xfrm>
            <a:prstGeom prst="rect">
              <a:avLst/>
            </a:prstGeom>
          </p:spPr>
        </p:pic>
        <p:sp>
          <p:nvSpPr>
            <p:cNvPr id="4" name="文本框 3"/>
            <p:cNvSpPr txBox="1"/>
            <p:nvPr>
              <p:custDataLst>
                <p:tags r:id="rId19"/>
              </p:custDataLst>
            </p:nvPr>
          </p:nvSpPr>
          <p:spPr>
            <a:xfrm>
              <a:off x="11911" y="10106"/>
              <a:ext cx="3089" cy="628"/>
            </a:xfrm>
            <a:prstGeom prst="rect">
              <a:avLst/>
            </a:prstGeom>
            <a:noFill/>
          </p:spPr>
          <p:txBody>
            <a:bodyPr wrap="square" rtlCol="0" anchor="t">
              <a:spAutoFit/>
            </a:bodyPr>
            <a:p>
              <a:pPr algn="l"/>
              <a:r>
                <a:rPr lang="zh-CN" altLang="en-US" sz="2000" b="1">
                  <a:latin typeface="微软雅黑" panose="020B0503020204020204" charset="-122"/>
                  <a:ea typeface="微软雅黑" panose="020B0503020204020204" charset="-122"/>
                  <a:sym typeface="华文楷体" panose="02010600040101010101" charset="-122"/>
                </a:rPr>
                <a:t>海豚捕食</a:t>
              </a:r>
              <a:endParaRPr lang="zh-CN" altLang="en-US" sz="2000" b="1">
                <a:latin typeface="微软雅黑" panose="020B0503020204020204" charset="-122"/>
                <a:ea typeface="微软雅黑" panose="020B0503020204020204" charset="-122"/>
                <a:cs typeface="黑体" panose="02010609060101010101" charset="-122"/>
                <a:sym typeface="华文楷体" panose="02010600040101010101" charset="-122"/>
              </a:endParaRPr>
            </a:p>
          </p:txBody>
        </p:sp>
      </p:grpSp>
      <p:sp>
        <p:nvSpPr>
          <p:cNvPr id="5" name="文本框 4"/>
          <p:cNvSpPr txBox="1"/>
          <p:nvPr>
            <p:custDataLst>
              <p:tags r:id="rId20"/>
            </p:custDataLst>
          </p:nvPr>
        </p:nvSpPr>
        <p:spPr>
          <a:xfrm>
            <a:off x="8546465" y="5517515"/>
            <a:ext cx="1350010" cy="398780"/>
          </a:xfrm>
          <a:prstGeom prst="rect">
            <a:avLst/>
          </a:prstGeom>
          <a:noFill/>
        </p:spPr>
        <p:txBody>
          <a:bodyPr wrap="square" rtlCol="0" anchor="t">
            <a:spAutoFit/>
          </a:bodyPr>
          <a:p>
            <a:pPr algn="ctr"/>
            <a:r>
              <a:rPr lang="zh-CN" altLang="en-US" sz="2000" b="1">
                <a:solidFill>
                  <a:srgbClr val="FF0000"/>
                </a:solidFill>
                <a:latin typeface="微软雅黑" panose="020B0503020204020204" charset="-122"/>
                <a:ea typeface="微软雅黑" panose="020B0503020204020204" charset="-122"/>
                <a:sym typeface="华文楷体" panose="02010600040101010101" charset="-122"/>
              </a:rPr>
              <a:t>（超声波）</a:t>
            </a:r>
            <a:endParaRPr lang="zh-CN" altLang="en-US" sz="2000" b="1">
              <a:solidFill>
                <a:srgbClr val="FF0000"/>
              </a:solidFill>
              <a:latin typeface="微软雅黑" panose="020B0503020204020204" charset="-122"/>
              <a:ea typeface="微软雅黑" panose="020B0503020204020204" charset="-122"/>
              <a:sym typeface="华文楷体" panose="02010600040101010101" charset="-122"/>
            </a:endParaRPr>
          </a:p>
        </p:txBody>
      </p:sp>
      <p:sp>
        <p:nvSpPr>
          <p:cNvPr id="6" name="文本框 5"/>
          <p:cNvSpPr txBox="1"/>
          <p:nvPr>
            <p:custDataLst>
              <p:tags r:id="rId21"/>
            </p:custDataLst>
          </p:nvPr>
        </p:nvSpPr>
        <p:spPr>
          <a:xfrm>
            <a:off x="10850245" y="5521325"/>
            <a:ext cx="1032510" cy="398780"/>
          </a:xfrm>
          <a:prstGeom prst="rect">
            <a:avLst/>
          </a:prstGeom>
          <a:noFill/>
        </p:spPr>
        <p:txBody>
          <a:bodyPr wrap="square" rtlCol="0" anchor="t">
            <a:spAutoFit/>
          </a:bodyPr>
          <a:p>
            <a:pPr algn="l"/>
            <a:r>
              <a:rPr lang="zh-CN" altLang="en-US" sz="2000" b="1">
                <a:solidFill>
                  <a:srgbClr val="FF0000"/>
                </a:solidFill>
                <a:latin typeface="微软雅黑" panose="020B0503020204020204" charset="-122"/>
                <a:ea typeface="微软雅黑" panose="020B0503020204020204" charset="-122"/>
                <a:sym typeface="+mn-ea"/>
              </a:rPr>
              <a:t>（温度）</a:t>
            </a:r>
            <a:endParaRPr lang="zh-CN" altLang="en-US" sz="2000" b="1">
              <a:solidFill>
                <a:srgbClr val="FF0000"/>
              </a:solidFill>
              <a:latin typeface="微软雅黑" panose="020B0503020204020204" charset="-122"/>
              <a:ea typeface="微软雅黑" panose="020B0503020204020204" charset="-122"/>
              <a:sym typeface="+mn-ea"/>
            </a:endParaRPr>
          </a:p>
        </p:txBody>
      </p:sp>
      <p:sp>
        <p:nvSpPr>
          <p:cNvPr id="7" name="文本框 41"/>
          <p:cNvSpPr>
            <a:spLocks noChangeArrowheads="1"/>
          </p:cNvSpPr>
          <p:nvPr>
            <p:custDataLst>
              <p:tags r:id="rId22"/>
            </p:custDataLst>
          </p:nvPr>
        </p:nvSpPr>
        <p:spPr bwMode="auto">
          <a:xfrm>
            <a:off x="469265" y="810895"/>
            <a:ext cx="228917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、物理信息</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8" name="文本框 7"/>
          <p:cNvSpPr txBox="1"/>
          <p:nvPr>
            <p:custDataLst>
              <p:tags r:id="rId23"/>
            </p:custDataLst>
          </p:nvPr>
        </p:nvSpPr>
        <p:spPr>
          <a:xfrm>
            <a:off x="254000" y="1380490"/>
            <a:ext cx="1431290" cy="517525"/>
          </a:xfrm>
          <a:prstGeom prst="rect">
            <a:avLst/>
          </a:prstGeom>
          <a:noFill/>
        </p:spPr>
        <p:txBody>
          <a:bodyPr wrap="none" rtlCol="0" anchor="t">
            <a:noAutofit/>
          </a:bodyPr>
          <a:p>
            <a:r>
              <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a:t>
            </a:r>
            <a:r>
              <a:rPr lang="en-US" alt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a:t>
            </a:r>
            <a:r>
              <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）概念：</a:t>
            </a:r>
            <a:endParaRPr lang="zh-CN" altLang="en-US">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custDataLst>
              <p:tags r:id="rId24"/>
            </p:custDataLst>
          </p:nvPr>
        </p:nvSpPr>
        <p:spPr>
          <a:xfrm>
            <a:off x="243205" y="2283460"/>
            <a:ext cx="2179955" cy="521970"/>
          </a:xfrm>
          <a:prstGeom prst="rect">
            <a:avLst/>
          </a:prstGeom>
          <a:noFill/>
        </p:spPr>
        <p:txBody>
          <a:bodyPr wrap="none" rtlCol="0" anchor="t">
            <a:spAutoFit/>
          </a:bodyPr>
          <a:p>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en-US" alt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来源</a:t>
            </a:r>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custDataLst>
              <p:tags r:id="rId25"/>
            </p:custDataLst>
          </p:nvPr>
        </p:nvSpPr>
        <p:spPr>
          <a:xfrm>
            <a:off x="2162175" y="1395730"/>
            <a:ext cx="9140825" cy="953135"/>
          </a:xfrm>
          <a:prstGeom prst="rect">
            <a:avLst/>
          </a:prstGeom>
          <a:noFill/>
        </p:spPr>
        <p:txBody>
          <a:bodyPr wrap="square" rtlCol="0" anchor="t">
            <a:spAutoFit/>
          </a:bodyPr>
          <a:p>
            <a:pPr algn="l" defTabSz="913765">
              <a:buClrTx/>
              <a:buSzTx/>
              <a:buFontTx/>
            </a:pPr>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自然界中的</a:t>
            </a:r>
            <a:r>
              <a:rPr lang="zh-CN" sz="2800" b="1"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光、声、温度、湿度、磁场</a:t>
            </a:r>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等，</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通过</a:t>
            </a:r>
            <a:r>
              <a:rPr lang="zh-CN" sz="2800" b="1"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物理过程</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传递的信息</a:t>
            </a:r>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custDataLst>
              <p:tags r:id="rId26"/>
            </p:custDataLst>
          </p:nvPr>
        </p:nvSpPr>
        <p:spPr>
          <a:xfrm>
            <a:off x="2192655" y="2320290"/>
            <a:ext cx="7650480" cy="521970"/>
          </a:xfrm>
          <a:prstGeom prst="rect">
            <a:avLst/>
          </a:prstGeom>
          <a:noFill/>
        </p:spPr>
        <p:txBody>
          <a:bodyPr wrap="none" rtlCol="0" anchor="t">
            <a:spAutoFit/>
          </a:bodyPr>
          <a:p>
            <a:r>
              <a:rPr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Arial" panose="020B0604020202020204" pitchFamily="34" charset="0"/>
              </a:rPr>
              <a:t>可以是</a:t>
            </a:r>
            <a:r>
              <a:rPr lang="zh-CN" sz="2800" b="1" smtClean="0">
                <a:solidFill>
                  <a:srgbClr val="0812E8"/>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非生物环境</a:t>
            </a:r>
            <a:r>
              <a:rPr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Arial" panose="020B0604020202020204" pitchFamily="34" charset="0"/>
              </a:rPr>
              <a:t>，也可以是</a:t>
            </a:r>
            <a:r>
              <a:rPr lang="zh-CN" sz="2800" b="1" smtClean="0">
                <a:solidFill>
                  <a:srgbClr val="0812E8"/>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生物个体</a:t>
            </a:r>
            <a:r>
              <a:rPr 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或</a:t>
            </a:r>
            <a:r>
              <a:rPr lang="zh-CN" sz="2800" b="1" smtClean="0">
                <a:solidFill>
                  <a:srgbClr val="0812E8"/>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群体</a:t>
            </a:r>
            <a:r>
              <a:rPr 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endParaRPr lang="zh-CN" altLang="en-US" sz="2800">
              <a:latin typeface="微软雅黑" panose="020B0503020204020204" charset="-122"/>
              <a:ea typeface="微软雅黑" panose="020B0503020204020204" charset="-122"/>
            </a:endParaRPr>
          </a:p>
        </p:txBody>
      </p:sp>
      <p:grpSp>
        <p:nvGrpSpPr>
          <p:cNvPr id="29" name="组合 28"/>
          <p:cNvGrpSpPr/>
          <p:nvPr>
            <p:custDataLst>
              <p:tags r:id="rId27"/>
            </p:custDataLst>
          </p:nvPr>
        </p:nvGrpSpPr>
        <p:grpSpPr>
          <a:xfrm>
            <a:off x="9837420" y="3320415"/>
            <a:ext cx="2129155" cy="2596515"/>
            <a:chOff x="799208" y="9294928"/>
            <a:chExt cx="2129155" cy="2596515"/>
          </a:xfrm>
        </p:grpSpPr>
        <p:pic>
          <p:nvPicPr>
            <p:cNvPr id="30" name="Picture 2" descr="查看源图像"/>
            <p:cNvPicPr>
              <a:picLocks noChangeAspect="1" noChangeArrowheads="1"/>
            </p:cNvPicPr>
            <p:nvPr>
              <p:custDataLst>
                <p:tags r:id="rId28"/>
              </p:custDataLst>
            </p:nvPr>
          </p:nvPicPr>
          <p:blipFill>
            <a:blip r:embed="rId29">
              <a:extLst>
                <a:ext uri="{28A0092B-C50C-407E-A947-70E740481C1C}">
                  <a14:useLocalDpi xmlns:a14="http://schemas.microsoft.com/office/drawing/2010/main" val="0"/>
                </a:ext>
              </a:extLst>
            </a:blip>
            <a:srcRect l="20503" t="7788" r="18875"/>
            <a:stretch>
              <a:fillRect/>
            </a:stretch>
          </p:blipFill>
          <p:spPr bwMode="auto">
            <a:xfrm>
              <a:off x="799208" y="9294928"/>
              <a:ext cx="2129155" cy="2157730"/>
            </a:xfrm>
            <a:prstGeom prst="rect">
              <a:avLst/>
            </a:prstGeom>
            <a:noFill/>
            <a:extLst>
              <a:ext uri="{909E8E84-426E-40DD-AFC4-6F175D3DCCD1}">
                <a14:hiddenFill xmlns:a14="http://schemas.microsoft.com/office/drawing/2010/main">
                  <a:solidFill>
                    <a:srgbClr val="FFFFFF"/>
                  </a:solidFill>
                </a14:hiddenFill>
              </a:ext>
            </a:extLst>
          </p:spPr>
        </p:pic>
        <p:sp>
          <p:nvSpPr>
            <p:cNvPr id="31" name="文本框 30"/>
            <p:cNvSpPr txBox="1"/>
            <p:nvPr>
              <p:custDataLst>
                <p:tags r:id="rId30"/>
              </p:custDataLst>
            </p:nvPr>
          </p:nvSpPr>
          <p:spPr>
            <a:xfrm>
              <a:off x="1125598" y="11492663"/>
              <a:ext cx="944880" cy="398780"/>
            </a:xfrm>
            <a:prstGeom prst="rect">
              <a:avLst/>
            </a:prstGeom>
            <a:noFill/>
          </p:spPr>
          <p:txBody>
            <a:bodyPr wrap="square" rtlCol="0">
              <a:spAutoFit/>
            </a:bodyPr>
            <a:p>
              <a:r>
                <a:rPr lang="zh-CN" altLang="en-US" sz="2000" b="1">
                  <a:solidFill>
                    <a:schemeClr val="tx1"/>
                  </a:solidFill>
                  <a:latin typeface="微软雅黑" panose="020B0503020204020204" charset="-122"/>
                  <a:ea typeface="微软雅黑" panose="020B0503020204020204" charset="-122"/>
                </a:rPr>
                <a:t>萤火虫</a:t>
              </a:r>
              <a:endParaRPr lang="zh-CN" altLang="en-US" sz="2000" b="1">
                <a:solidFill>
                  <a:schemeClr val="tx1"/>
                </a:solidFill>
                <a:latin typeface="微软雅黑" panose="020B0503020204020204" charset="-122"/>
                <a:ea typeface="微软雅黑" panose="020B0503020204020204" charset="-122"/>
              </a:endParaRPr>
            </a:p>
          </p:txBody>
        </p:sp>
      </p:grpSp>
      <p:sp>
        <p:nvSpPr>
          <p:cNvPr id="10" name="矩形 9"/>
          <p:cNvSpPr/>
          <p:nvPr>
            <p:custDataLst>
              <p:tags r:id="rId31"/>
            </p:custDataLst>
          </p:nvPr>
        </p:nvSpPr>
        <p:spPr>
          <a:xfrm>
            <a:off x="1045845" y="188595"/>
            <a:ext cx="459549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一、生态系统中信息的种类</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500"/>
                                        <p:tgtEl>
                                          <p:spTgt spid="4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5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500"/>
                                        <p:tgtEl>
                                          <p:spTgt spid="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fade">
                                      <p:cBhvr>
                                        <p:cTn id="52" dur="500"/>
                                        <p:tgtEl>
                                          <p:spTgt spid="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500"/>
                                        <p:tgtEl>
                                          <p:spTgt spid="1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43" grpId="0"/>
      <p:bldP spid="26" grpId="0"/>
      <p:bldP spid="5" grpId="0"/>
      <p:bldP spid="6" grpId="0"/>
      <p:bldP spid="7" grpId="0"/>
      <p:bldP spid="11" grpId="0"/>
      <p:bldP spid="13"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41"/>
          <p:cNvSpPr>
            <a:spLocks noChangeArrowheads="1"/>
          </p:cNvSpPr>
          <p:nvPr>
            <p:custDataLst>
              <p:tags r:id="rId1"/>
            </p:custDataLst>
          </p:nvPr>
        </p:nvSpPr>
        <p:spPr bwMode="auto">
          <a:xfrm>
            <a:off x="857885" y="789400"/>
            <a:ext cx="28448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2</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、化学信息</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grpSp>
        <p:nvGrpSpPr>
          <p:cNvPr id="18" name="组合 17"/>
          <p:cNvGrpSpPr/>
          <p:nvPr>
            <p:custDataLst>
              <p:tags r:id="rId2"/>
            </p:custDataLst>
          </p:nvPr>
        </p:nvGrpSpPr>
        <p:grpSpPr>
          <a:xfrm>
            <a:off x="911860" y="4067810"/>
            <a:ext cx="3368675" cy="2487295"/>
            <a:chOff x="1951" y="6066"/>
            <a:chExt cx="5305" cy="3917"/>
          </a:xfrm>
        </p:grpSpPr>
        <p:pic>
          <p:nvPicPr>
            <p:cNvPr id="13" name="图片 12" descr="src=http---5b0988e595225.cdn.sohucs.com-images-20180611-6b65f5b22e6c4646a50ae3a6605502af.jpeg&amp;refer=http---5b0988e595225.cdn.sohucs"/>
            <p:cNvPicPr>
              <a:picLocks noChangeAspect="1"/>
            </p:cNvPicPr>
            <p:nvPr>
              <p:custDataLst>
                <p:tags r:id="rId3"/>
              </p:custDataLst>
            </p:nvPr>
          </p:nvPicPr>
          <p:blipFill>
            <a:blip r:embed="rId4"/>
            <a:srcRect t="7353"/>
            <a:stretch>
              <a:fillRect/>
            </a:stretch>
          </p:blipFill>
          <p:spPr>
            <a:xfrm>
              <a:off x="1951" y="6066"/>
              <a:ext cx="5305" cy="3150"/>
            </a:xfrm>
            <a:prstGeom prst="rect">
              <a:avLst/>
            </a:prstGeom>
          </p:spPr>
        </p:pic>
        <p:sp>
          <p:nvSpPr>
            <p:cNvPr id="26" name="文本框 25"/>
            <p:cNvSpPr txBox="1"/>
            <p:nvPr>
              <p:custDataLst>
                <p:tags r:id="rId5"/>
              </p:custDataLst>
            </p:nvPr>
          </p:nvSpPr>
          <p:spPr>
            <a:xfrm>
              <a:off x="3033" y="9258"/>
              <a:ext cx="3141" cy="725"/>
            </a:xfrm>
            <a:prstGeom prst="rect">
              <a:avLst/>
            </a:prstGeom>
            <a:noFill/>
          </p:spPr>
          <p:txBody>
            <a:bodyPr wrap="square" rtlCol="0">
              <a:spAutoFit/>
            </a:bodyPr>
            <a:p>
              <a:pPr algn="ctr">
                <a:lnSpc>
                  <a:spcPct val="100000"/>
                </a:lnSpc>
                <a:spcBef>
                  <a:spcPct val="0"/>
                </a:spcBef>
                <a:spcAft>
                  <a:spcPct val="0"/>
                </a:spcAft>
                <a:buClrTx/>
                <a:buSzTx/>
                <a:buFontTx/>
              </a:pPr>
              <a:r>
                <a:rPr lang="zh-CN" altLang="en-US" sz="24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驱蚊草</a:t>
              </a:r>
              <a:endParaRPr lang="zh-CN" altLang="en-US" sz="24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grpSp>
      <p:grpSp>
        <p:nvGrpSpPr>
          <p:cNvPr id="30" name="组合 29"/>
          <p:cNvGrpSpPr/>
          <p:nvPr>
            <p:custDataLst>
              <p:tags r:id="rId6"/>
            </p:custDataLst>
          </p:nvPr>
        </p:nvGrpSpPr>
        <p:grpSpPr>
          <a:xfrm>
            <a:off x="4652645" y="4067810"/>
            <a:ext cx="2581275" cy="2533650"/>
            <a:chOff x="1009" y="6392"/>
            <a:chExt cx="4065" cy="3990"/>
          </a:xfrm>
        </p:grpSpPr>
        <p:pic>
          <p:nvPicPr>
            <p:cNvPr id="31" name="图片 30" descr="C:\Users\Administrator\Desktop\34\timg (13).jpgtimg (13)"/>
            <p:cNvPicPr>
              <a:picLocks noChangeAspect="1"/>
            </p:cNvPicPr>
            <p:nvPr>
              <p:custDataLst>
                <p:tags r:id="rId7"/>
              </p:custDataLst>
            </p:nvPr>
          </p:nvPicPr>
          <p:blipFill>
            <a:blip r:embed="rId8"/>
            <a:srcRect l="15936" t="6694" r="15621"/>
            <a:stretch>
              <a:fillRect/>
            </a:stretch>
          </p:blipFill>
          <p:spPr>
            <a:xfrm>
              <a:off x="1104" y="6392"/>
              <a:ext cx="3874" cy="3206"/>
            </a:xfrm>
            <a:prstGeom prst="rect">
              <a:avLst/>
            </a:prstGeom>
          </p:spPr>
        </p:pic>
        <p:sp>
          <p:nvSpPr>
            <p:cNvPr id="32" name="文本框 31"/>
            <p:cNvSpPr txBox="1"/>
            <p:nvPr>
              <p:custDataLst>
                <p:tags r:id="rId9"/>
              </p:custDataLst>
            </p:nvPr>
          </p:nvSpPr>
          <p:spPr>
            <a:xfrm>
              <a:off x="1009" y="9657"/>
              <a:ext cx="4065" cy="725"/>
            </a:xfrm>
            <a:prstGeom prst="rect">
              <a:avLst/>
            </a:prstGeom>
            <a:noFill/>
          </p:spPr>
          <p:txBody>
            <a:bodyPr wrap="square" rtlCol="0">
              <a:spAutoFit/>
            </a:bodyPr>
            <a:p>
              <a:pPr algn="ctr">
                <a:lnSpc>
                  <a:spcPct val="100000"/>
                </a:lnSpc>
                <a:spcBef>
                  <a:spcPct val="0"/>
                </a:spcBef>
                <a:spcAft>
                  <a:spcPct val="0"/>
                </a:spcAft>
                <a:buClrTx/>
                <a:buSzTx/>
                <a:buFontTx/>
              </a:pPr>
              <a:r>
                <a:rPr lang="zh-CN" altLang="en-US" sz="2400" b="1" smtClean="0">
                  <a:solidFill>
                    <a:schemeClr val="tx1"/>
                  </a:solidFill>
                  <a:latin typeface="微软雅黑" panose="020B0503020204020204" charset="-122"/>
                  <a:ea typeface="微软雅黑" panose="020B0503020204020204" charset="-122"/>
                  <a:cs typeface="宋体" panose="02010600030101010101" pitchFamily="2" charset="-122"/>
                  <a:sym typeface="+mn-ea"/>
                </a:rPr>
                <a:t>蛾（</a:t>
              </a:r>
              <a:r>
                <a:rPr lang="zh-CN" altLang="en-US" sz="2400" b="1" smtClean="0">
                  <a:solidFill>
                    <a:srgbClr val="FF0000"/>
                  </a:solidFill>
                  <a:latin typeface="微软雅黑" panose="020B0503020204020204" charset="-122"/>
                  <a:ea typeface="微软雅黑" panose="020B0503020204020204" charset="-122"/>
                  <a:cs typeface="宋体" panose="02010600030101010101" pitchFamily="2" charset="-122"/>
                  <a:sym typeface="+mn-ea"/>
                </a:rPr>
                <a:t>信息素</a:t>
              </a:r>
              <a:r>
                <a:rPr lang="zh-CN" altLang="en-US" sz="2400" b="1" smtClean="0">
                  <a:solidFill>
                    <a:schemeClr val="tx1"/>
                  </a:solidFill>
                  <a:latin typeface="微软雅黑" panose="020B0503020204020204" charset="-122"/>
                  <a:ea typeface="微软雅黑" panose="020B0503020204020204" charset="-122"/>
                  <a:cs typeface="宋体" panose="02010600030101010101" pitchFamily="2" charset="-122"/>
                  <a:sym typeface="+mn-ea"/>
                </a:rPr>
                <a:t>）</a:t>
              </a:r>
              <a:endParaRPr lang="zh-CN" altLang="en-US" sz="2400" b="1" smtClean="0">
                <a:solidFill>
                  <a:schemeClr val="tx1"/>
                </a:solidFill>
                <a:latin typeface="微软雅黑" panose="020B0503020204020204" charset="-122"/>
                <a:ea typeface="微软雅黑" panose="020B0503020204020204" charset="-122"/>
                <a:cs typeface="宋体" panose="02010600030101010101" pitchFamily="2" charset="-122"/>
                <a:sym typeface="+mn-ea"/>
              </a:endParaRPr>
            </a:p>
          </p:txBody>
        </p:sp>
      </p:grpSp>
      <p:grpSp>
        <p:nvGrpSpPr>
          <p:cNvPr id="21" name="组合 20"/>
          <p:cNvGrpSpPr/>
          <p:nvPr>
            <p:custDataLst>
              <p:tags r:id="rId10"/>
            </p:custDataLst>
          </p:nvPr>
        </p:nvGrpSpPr>
        <p:grpSpPr>
          <a:xfrm>
            <a:off x="7536180" y="4046220"/>
            <a:ext cx="4237355" cy="2512695"/>
            <a:chOff x="-67" y="6178"/>
            <a:chExt cx="6673" cy="3957"/>
          </a:xfrm>
        </p:grpSpPr>
        <p:pic>
          <p:nvPicPr>
            <p:cNvPr id="22" name="图片 21" descr="C:\Users\Administrator\Desktop\34\u=144003588,3274610236&amp;fm=26&amp;gp=0.jpgu=144003588,3274610236&amp;fm=26&amp;gp=0"/>
            <p:cNvPicPr>
              <a:picLocks noChangeAspect="1"/>
            </p:cNvPicPr>
            <p:nvPr>
              <p:custDataLst>
                <p:tags r:id="rId11"/>
              </p:custDataLst>
            </p:nvPr>
          </p:nvPicPr>
          <p:blipFill>
            <a:blip r:embed="rId12"/>
            <a:srcRect l="-699" t="-465" r="699" b="465"/>
            <a:stretch>
              <a:fillRect/>
            </a:stretch>
          </p:blipFill>
          <p:spPr>
            <a:xfrm>
              <a:off x="667" y="6178"/>
              <a:ext cx="5033" cy="3192"/>
            </a:xfrm>
            <a:prstGeom prst="rect">
              <a:avLst/>
            </a:prstGeom>
          </p:spPr>
        </p:pic>
        <p:sp>
          <p:nvSpPr>
            <p:cNvPr id="23" name="文本框 22"/>
            <p:cNvSpPr txBox="1"/>
            <p:nvPr>
              <p:custDataLst>
                <p:tags r:id="rId13"/>
              </p:custDataLst>
            </p:nvPr>
          </p:nvSpPr>
          <p:spPr>
            <a:xfrm>
              <a:off x="-67" y="9410"/>
              <a:ext cx="6673" cy="725"/>
            </a:xfrm>
            <a:prstGeom prst="rect">
              <a:avLst/>
            </a:prstGeom>
            <a:noFill/>
          </p:spPr>
          <p:txBody>
            <a:bodyPr wrap="square" rtlCol="0">
              <a:spAutoFit/>
            </a:bodyPr>
            <a:p>
              <a:pPr algn="l">
                <a:lnSpc>
                  <a:spcPct val="100000"/>
                </a:lnSpc>
                <a:spcBef>
                  <a:spcPct val="0"/>
                </a:spcBef>
                <a:spcAft>
                  <a:spcPct val="0"/>
                </a:spcAft>
                <a:buClrTx/>
                <a:buSzTx/>
                <a:buFontTx/>
              </a:pPr>
              <a:r>
                <a:rPr lang="zh-CN" altLang="en-US" sz="2400" b="1">
                  <a:latin typeface="微软雅黑" panose="020B0503020204020204" charset="-122"/>
                  <a:ea typeface="微软雅黑" panose="020B0503020204020204" charset="-122"/>
                  <a:sym typeface="+mn-ea"/>
                </a:rPr>
                <a:t>水葫芦</a:t>
              </a:r>
              <a:r>
                <a:rPr lang="zh-CN" altLang="en-US" sz="2400" b="1">
                  <a:solidFill>
                    <a:srgbClr val="FF0000"/>
                  </a:solidFill>
                  <a:latin typeface="微软雅黑" panose="020B0503020204020204" charset="-122"/>
                  <a:ea typeface="微软雅黑" panose="020B0503020204020204" charset="-122"/>
                  <a:sym typeface="+mn-ea"/>
                </a:rPr>
                <a:t>分泌物</a:t>
              </a:r>
              <a:r>
                <a:rPr lang="zh-CN" altLang="en-US" sz="2400" b="1">
                  <a:latin typeface="微软雅黑" panose="020B0503020204020204" charset="-122"/>
                  <a:ea typeface="微软雅黑" panose="020B0503020204020204" charset="-122"/>
                  <a:sym typeface="+mn-ea"/>
                </a:rPr>
                <a:t>抑制藻类的生长</a:t>
              </a:r>
              <a:endParaRPr lang="zh-CN" altLang="en-US" sz="2400" b="1" smtClean="0">
                <a:solidFill>
                  <a:schemeClr val="tx1"/>
                </a:solidFill>
                <a:latin typeface="微软雅黑" panose="020B0503020204020204" charset="-122"/>
                <a:ea typeface="微软雅黑" panose="020B0503020204020204" charset="-122"/>
                <a:cs typeface="宋体" panose="02010600030101010101" pitchFamily="2" charset="-122"/>
                <a:sym typeface="+mn-ea"/>
              </a:endParaRPr>
            </a:p>
          </p:txBody>
        </p:sp>
      </p:grpSp>
      <p:sp>
        <p:nvSpPr>
          <p:cNvPr id="8" name="文本框 7"/>
          <p:cNvSpPr txBox="1"/>
          <p:nvPr>
            <p:custDataLst>
              <p:tags r:id="rId14"/>
            </p:custDataLst>
          </p:nvPr>
        </p:nvSpPr>
        <p:spPr>
          <a:xfrm>
            <a:off x="545465" y="1238885"/>
            <a:ext cx="2169160" cy="517525"/>
          </a:xfrm>
          <a:prstGeom prst="rect">
            <a:avLst/>
          </a:prstGeom>
          <a:noFill/>
        </p:spPr>
        <p:txBody>
          <a:bodyPr wrap="none" rtlCol="0" anchor="t">
            <a:noAutofit/>
          </a:bodyPr>
          <a:p>
            <a:r>
              <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a:t>
            </a:r>
            <a:r>
              <a:rPr lang="en-US" alt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a:t>
            </a:r>
            <a:r>
              <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）概念：</a:t>
            </a:r>
            <a:endParaRPr lang="zh-CN" altLang="en-US">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custDataLst>
              <p:tags r:id="rId15"/>
            </p:custDataLst>
          </p:nvPr>
        </p:nvSpPr>
        <p:spPr>
          <a:xfrm>
            <a:off x="534670" y="1764030"/>
            <a:ext cx="2179955" cy="521970"/>
          </a:xfrm>
          <a:prstGeom prst="rect">
            <a:avLst/>
          </a:prstGeom>
          <a:noFill/>
        </p:spPr>
        <p:txBody>
          <a:bodyPr wrap="none" rtlCol="0" anchor="t">
            <a:spAutoFit/>
          </a:bodyPr>
          <a:p>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lang="en-US" alt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2</a:t>
            </a:r>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来源</a:t>
            </a:r>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custDataLst>
              <p:tags r:id="rId16"/>
            </p:custDataLst>
          </p:nvPr>
        </p:nvSpPr>
        <p:spPr>
          <a:xfrm>
            <a:off x="2519680" y="1277620"/>
            <a:ext cx="9072880" cy="521970"/>
          </a:xfrm>
          <a:prstGeom prst="rect">
            <a:avLst/>
          </a:prstGeom>
          <a:noFill/>
        </p:spPr>
        <p:txBody>
          <a:bodyPr wrap="none" rtlCol="0" anchor="t">
            <a:spAutoFit/>
          </a:bodyPr>
          <a:p>
            <a:pPr algn="l" defTabSz="913765">
              <a:buClrTx/>
              <a:buSzTx/>
              <a:buFontTx/>
            </a:pPr>
            <a:r>
              <a:rPr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Arial" panose="020B0604020202020204" pitchFamily="34" charset="0"/>
              </a:rPr>
              <a:t>在生命活动中，</a:t>
            </a:r>
            <a:r>
              <a:rPr 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生物</a:t>
            </a:r>
            <a:r>
              <a:rPr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Arial" panose="020B0604020202020204" pitchFamily="34" charset="0"/>
              </a:rPr>
              <a:t>产生一些</a:t>
            </a:r>
            <a:r>
              <a:rPr sz="2800" b="1" smtClean="0">
                <a:solidFill>
                  <a:srgbClr val="FF0000"/>
                </a:solidFill>
                <a:latin typeface="微软雅黑" panose="020B0503020204020204" charset="-122"/>
                <a:ea typeface="微软雅黑" panose="020B0503020204020204" charset="-122"/>
                <a:cs typeface="宋体" panose="02010600030101010101" pitchFamily="2" charset="-122"/>
                <a:sym typeface="Arial" panose="020B0604020202020204" pitchFamily="34" charset="0"/>
              </a:rPr>
              <a:t>可以传递信息的化学物质</a:t>
            </a:r>
            <a:r>
              <a:rPr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Arial" panose="020B0604020202020204" pitchFamily="34" charset="0"/>
              </a:rPr>
              <a:t>。</a:t>
            </a:r>
            <a:endParaRPr lang="zh-CN" altLang="en-US" sz="2800">
              <a:latin typeface="微软雅黑" panose="020B0503020204020204" charset="-122"/>
              <a:ea typeface="微软雅黑" panose="020B0503020204020204" charset="-122"/>
            </a:endParaRPr>
          </a:p>
        </p:txBody>
      </p:sp>
      <p:sp>
        <p:nvSpPr>
          <p:cNvPr id="4" name="文本框 3"/>
          <p:cNvSpPr txBox="1"/>
          <p:nvPr>
            <p:custDataLst>
              <p:tags r:id="rId17"/>
            </p:custDataLst>
          </p:nvPr>
        </p:nvSpPr>
        <p:spPr>
          <a:xfrm>
            <a:off x="2509520" y="1774825"/>
            <a:ext cx="894080" cy="521970"/>
          </a:xfrm>
          <a:prstGeom prst="rect">
            <a:avLst/>
          </a:prstGeom>
          <a:noFill/>
        </p:spPr>
        <p:txBody>
          <a:bodyPr wrap="none" rtlCol="0" anchor="t">
            <a:spAutoFit/>
          </a:bodyPr>
          <a:p>
            <a:r>
              <a:rPr sz="2800" b="1" smtClean="0">
                <a:solidFill>
                  <a:srgbClr val="1325D2"/>
                </a:solidFill>
                <a:latin typeface="微软雅黑" panose="020B0503020204020204" charset="-122"/>
                <a:ea typeface="微软雅黑" panose="020B0503020204020204" charset="-122"/>
                <a:cs typeface="宋体" panose="02010600030101010101" pitchFamily="2" charset="-122"/>
                <a:sym typeface="Arial" panose="020B0604020202020204" pitchFamily="34" charset="0"/>
              </a:rPr>
              <a:t>生物</a:t>
            </a:r>
            <a:endParaRPr lang="zh-CN" altLang="en-US" sz="2800" b="1" smtClean="0">
              <a:solidFill>
                <a:srgbClr val="1325D2"/>
              </a:solidFill>
              <a:latin typeface="微软雅黑" panose="020B0503020204020204" charset="-122"/>
              <a:ea typeface="微软雅黑" panose="020B0503020204020204" charset="-122"/>
              <a:cs typeface="宋体" panose="02010600030101010101" pitchFamily="2" charset="-122"/>
              <a:sym typeface="Arial" panose="020B0604020202020204" pitchFamily="34" charset="0"/>
            </a:endParaRPr>
          </a:p>
        </p:txBody>
      </p:sp>
      <p:sp>
        <p:nvSpPr>
          <p:cNvPr id="11" name="Text Box 34"/>
          <p:cNvSpPr/>
          <p:nvPr>
            <p:custDataLst>
              <p:tags r:id="rId18"/>
            </p:custDataLst>
          </p:nvPr>
        </p:nvSpPr>
        <p:spPr bwMode="auto">
          <a:xfrm>
            <a:off x="510540" y="2303780"/>
            <a:ext cx="2129155" cy="551180"/>
          </a:xfrm>
          <a:prstGeom prst="rect">
            <a:avLst/>
          </a:prstGeom>
          <a:noFill/>
          <a:ln w="9525">
            <a:noFill/>
          </a:ln>
        </p:spPr>
        <p:txBody>
          <a:bodyPr vert="horz" wrap="square" lIns="121917" tIns="60958" rIns="121917" bIns="60958"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eaLnBrk="1" hangingPunct="1">
              <a:buClrTx/>
              <a:buNone/>
            </a:pP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mn-ea"/>
              </a:rPr>
              <a:t>3</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mn-ea"/>
              </a:rPr>
              <a:t>）举例：</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12" name="文本框 11"/>
          <p:cNvSpPr txBox="1"/>
          <p:nvPr>
            <p:custDataLst>
              <p:tags r:id="rId19"/>
            </p:custDataLst>
          </p:nvPr>
        </p:nvSpPr>
        <p:spPr>
          <a:xfrm>
            <a:off x="2514766" y="2344681"/>
            <a:ext cx="6228080" cy="521970"/>
          </a:xfrm>
          <a:prstGeom prst="rect">
            <a:avLst/>
          </a:prstGeom>
          <a:noFill/>
        </p:spPr>
        <p:txBody>
          <a:bodyPr wrap="none" rtlCol="0" anchor="t">
            <a:spAutoFit/>
          </a:bodyPr>
          <a:lstStyle/>
          <a:p>
            <a:r>
              <a:rPr lang="zh-CN" sz="2800" b="1">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①植物的生物碱、有机酸等</a:t>
            </a:r>
            <a:r>
              <a:rPr lang="zh-CN" sz="2800" b="1">
                <a:solidFill>
                  <a:srgbClr val="FF0000"/>
                </a:solidFill>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代谢产物</a:t>
            </a:r>
            <a:r>
              <a:rPr lang="zh-CN" altLang="en-US" sz="2800" b="1">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a:t>
            </a:r>
            <a:endParaRPr lang="zh-CN" altLang="en-US" sz="2800" b="1">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endParaRPr>
          </a:p>
        </p:txBody>
      </p:sp>
      <p:sp>
        <p:nvSpPr>
          <p:cNvPr id="5" name="文本框 4"/>
          <p:cNvSpPr txBox="1"/>
          <p:nvPr>
            <p:custDataLst>
              <p:tags r:id="rId20"/>
            </p:custDataLst>
          </p:nvPr>
        </p:nvSpPr>
        <p:spPr>
          <a:xfrm>
            <a:off x="2514766" y="2883161"/>
            <a:ext cx="3383280" cy="521970"/>
          </a:xfrm>
          <a:prstGeom prst="rect">
            <a:avLst/>
          </a:prstGeom>
          <a:noFill/>
        </p:spPr>
        <p:txBody>
          <a:bodyPr wrap="none" rtlCol="0" anchor="t">
            <a:spAutoFit/>
          </a:bodyPr>
          <a:lstStyle/>
          <a:p>
            <a:r>
              <a:rPr lang="zh-CN" sz="2800" b="1">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②动物的</a:t>
            </a:r>
            <a:r>
              <a:rPr lang="zh-CN" sz="2800" b="1">
                <a:solidFill>
                  <a:srgbClr val="FF0000"/>
                </a:solidFill>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性外激素</a:t>
            </a:r>
            <a:r>
              <a:rPr lang="zh-CN" altLang="en-US" sz="2800" b="1">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a:t>
            </a:r>
            <a:endParaRPr lang="zh-CN" altLang="en-US" sz="2800" b="1">
              <a:solidFill>
                <a:srgbClr val="C00000"/>
              </a:solidFill>
              <a:latin typeface="微软雅黑" panose="020B0503020204020204" charset="-122"/>
              <a:ea typeface="微软雅黑" panose="020B0503020204020204" charset="-122"/>
              <a:cs typeface="Times New Roman" panose="02020603050405020304" pitchFamily="18" charset="0"/>
            </a:endParaRPr>
          </a:p>
        </p:txBody>
      </p:sp>
      <p:sp>
        <p:nvSpPr>
          <p:cNvPr id="14" name="文本框 13"/>
          <p:cNvSpPr txBox="1"/>
          <p:nvPr>
            <p:custDataLst>
              <p:tags r:id="rId21"/>
            </p:custDataLst>
          </p:nvPr>
        </p:nvSpPr>
        <p:spPr>
          <a:xfrm>
            <a:off x="2495387" y="3421641"/>
            <a:ext cx="8006080" cy="521970"/>
          </a:xfrm>
          <a:prstGeom prst="rect">
            <a:avLst/>
          </a:prstGeom>
          <a:noFill/>
        </p:spPr>
        <p:txBody>
          <a:bodyPr wrap="none" rtlCol="0" anchor="t">
            <a:spAutoFit/>
          </a:bodyPr>
          <a:lstStyle/>
          <a:p>
            <a:r>
              <a:rPr lang="zh-CN" sz="2800" b="1">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③昆虫、鱼类以及哺乳类等生物体中的</a:t>
            </a:r>
            <a:r>
              <a:rPr lang="zh-CN" sz="2800" b="1">
                <a:solidFill>
                  <a:srgbClr val="FF0000"/>
                </a:solidFill>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信息素</a:t>
            </a:r>
            <a:r>
              <a:rPr lang="zh-CN" sz="2800" b="1">
                <a:latin typeface="微软雅黑" panose="020B0503020204020204" charset="-122"/>
                <a:ea typeface="微软雅黑" panose="020B0503020204020204" charset="-122"/>
                <a:cs typeface="Times New Roman" panose="02020603050405020304" pitchFamily="18" charset="0"/>
                <a:sym typeface="宋体" panose="02010600030101010101" pitchFamily="2" charset="-122"/>
              </a:rPr>
              <a:t>等。</a:t>
            </a:r>
            <a:endParaRPr lang="zh-CN" altLang="en-US" sz="2800" b="1">
              <a:latin typeface="微软雅黑" panose="020B0503020204020204" charset="-122"/>
              <a:ea typeface="微软雅黑" panose="020B0503020204020204" charset="-122"/>
              <a:cs typeface="Times New Roman" panose="02020603050405020304" pitchFamily="18" charset="0"/>
            </a:endParaRPr>
          </a:p>
        </p:txBody>
      </p:sp>
      <p:sp>
        <p:nvSpPr>
          <p:cNvPr id="10" name="矩形 9"/>
          <p:cNvSpPr/>
          <p:nvPr>
            <p:custDataLst>
              <p:tags r:id="rId22"/>
            </p:custDataLst>
          </p:nvPr>
        </p:nvSpPr>
        <p:spPr>
          <a:xfrm>
            <a:off x="1045845" y="188595"/>
            <a:ext cx="459549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一、生态系统中信息的种类</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1"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4" grpId="0"/>
      <p:bldP spid="12" grpId="0"/>
      <p:bldP spid="5" grpId="0"/>
      <p:bldP spid="14" grpId="0"/>
      <p:bldP spid="8" grpId="0"/>
      <p:bldP spid="9" grpId="0"/>
      <p:bldP spid="11"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41"/>
          <p:cNvSpPr>
            <a:spLocks noChangeArrowheads="1"/>
          </p:cNvSpPr>
          <p:nvPr>
            <p:custDataLst>
              <p:tags r:id="rId1"/>
            </p:custDataLst>
          </p:nvPr>
        </p:nvSpPr>
        <p:spPr bwMode="auto">
          <a:xfrm>
            <a:off x="339725" y="886555"/>
            <a:ext cx="28448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3</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、行为信息</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6" name="文本框 5"/>
          <p:cNvSpPr txBox="1"/>
          <p:nvPr>
            <p:custDataLst>
              <p:tags r:id="rId2"/>
            </p:custDataLst>
          </p:nvPr>
        </p:nvSpPr>
        <p:spPr>
          <a:xfrm>
            <a:off x="1156970" y="1439545"/>
            <a:ext cx="10548620" cy="953135"/>
          </a:xfrm>
          <a:prstGeom prst="rect">
            <a:avLst/>
          </a:prstGeom>
          <a:noFill/>
        </p:spPr>
        <p:txBody>
          <a:bodyPr wrap="square" rtlCol="0" anchor="t">
            <a:spAutoFit/>
          </a:bodyPr>
          <a:lstStyle/>
          <a:p>
            <a:pPr algn="l" defTabSz="913765">
              <a:buClrTx/>
              <a:buSzTx/>
              <a:buFontTx/>
            </a:pPr>
            <a:r>
              <a:rPr 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         </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动物的</a:t>
            </a:r>
            <a:r>
              <a:rPr lang="zh-CN" sz="2800" b="1"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特殊行为</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，主要指各种</a:t>
            </a:r>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动作</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，这些动作也能够向</a:t>
            </a:r>
            <a:r>
              <a:rPr lang="zh-CN" sz="2800" b="1"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同种</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或</a:t>
            </a:r>
            <a:r>
              <a:rPr lang="zh-CN" sz="2800" b="1"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异种</a:t>
            </a:r>
            <a:r>
              <a:rPr sz="2800" b="1" smtClean="0">
                <a:solidFill>
                  <a:srgbClr val="FF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生物</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传递某种信息，即</a:t>
            </a:r>
            <a:r>
              <a:rPr 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动物</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的</a:t>
            </a:r>
            <a:r>
              <a:rPr lang="zh-CN" sz="2800" b="1"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行为特征</a:t>
            </a:r>
            <a:r>
              <a:rPr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Arial" panose="020B0604020202020204" pitchFamily="34" charset="0"/>
              </a:rPr>
              <a:t>可以体现为行为信息。</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3"/>
            </p:custDataLst>
          </p:nvPr>
        </p:nvSpPr>
        <p:spPr>
          <a:xfrm>
            <a:off x="134620" y="1439545"/>
            <a:ext cx="2179955" cy="521970"/>
          </a:xfrm>
          <a:prstGeom prst="rect">
            <a:avLst/>
          </a:prstGeom>
          <a:noFill/>
        </p:spPr>
        <p:txBody>
          <a:bodyPr wrap="none" rtlCol="0" anchor="t">
            <a:spAutoFit/>
          </a:bodyPr>
          <a:lstStyle/>
          <a:p>
            <a:r>
              <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a:t>
            </a:r>
            <a:r>
              <a:rPr lang="en-US" alt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a:t>
            </a:r>
            <a:r>
              <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）概念：</a:t>
            </a:r>
            <a:endParaRPr lang="zh-CN" altLang="en-US">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custDataLst>
              <p:tags r:id="rId4"/>
            </p:custDataLst>
          </p:nvPr>
        </p:nvSpPr>
        <p:spPr>
          <a:xfrm>
            <a:off x="123825" y="2433955"/>
            <a:ext cx="2141220" cy="521970"/>
          </a:xfrm>
          <a:prstGeom prst="rect">
            <a:avLst/>
          </a:prstGeom>
          <a:noFill/>
        </p:spPr>
        <p:txBody>
          <a:bodyPr wrap="none" rtlCol="0" anchor="t">
            <a:spAutoFit/>
          </a:bodyPr>
          <a:lstStyle/>
          <a:p>
            <a:r>
              <a:rPr lang="zh-CN" altLang="en-US" sz="2800" b="1" smtClean="0">
                <a:solidFill>
                  <a:sysClr val="windowText" lastClr="000000"/>
                </a:solidFill>
                <a:latin typeface="Calibri" panose="020F0502020204030204"/>
                <a:ea typeface="微软雅黑" panose="020B0503020204020204" charset="-122"/>
                <a:cs typeface="微软雅黑" panose="020B0503020204020204" charset="-122"/>
                <a:sym typeface="宋体" panose="02010600030101010101" pitchFamily="2" charset="-122"/>
              </a:rPr>
              <a:t>（</a:t>
            </a:r>
            <a:r>
              <a:rPr lang="en-US" altLang="zh-CN" sz="2800" b="1" smtClean="0">
                <a:solidFill>
                  <a:sysClr val="windowText" lastClr="000000"/>
                </a:solidFill>
                <a:latin typeface="Calibri" panose="020F0502020204030204"/>
                <a:ea typeface="微软雅黑" panose="020B0503020204020204" charset="-122"/>
                <a:cs typeface="微软雅黑" panose="020B0503020204020204" charset="-122"/>
                <a:sym typeface="宋体" panose="02010600030101010101" pitchFamily="2" charset="-122"/>
              </a:rPr>
              <a:t>2</a:t>
            </a:r>
            <a:r>
              <a:rPr lang="zh-CN" altLang="en-US" sz="2800" b="1" smtClean="0">
                <a:solidFill>
                  <a:sysClr val="windowText" lastClr="000000"/>
                </a:solidFill>
                <a:latin typeface="Calibri" panose="020F0502020204030204"/>
                <a:ea typeface="微软雅黑" panose="020B0503020204020204" charset="-122"/>
                <a:cs typeface="微软雅黑" panose="020B0503020204020204" charset="-122"/>
                <a:sym typeface="宋体" panose="02010600030101010101" pitchFamily="2" charset="-122"/>
              </a:rPr>
              <a:t>）</a:t>
            </a:r>
            <a:r>
              <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来源：</a:t>
            </a:r>
            <a:endParaRPr lang="zh-CN" altLang="en-US">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custDataLst>
              <p:tags r:id="rId5"/>
            </p:custDataLst>
          </p:nvPr>
        </p:nvSpPr>
        <p:spPr>
          <a:xfrm>
            <a:off x="2218690" y="2433955"/>
            <a:ext cx="3027680" cy="521970"/>
          </a:xfrm>
          <a:prstGeom prst="rect">
            <a:avLst/>
          </a:prstGeom>
          <a:noFill/>
        </p:spPr>
        <p:txBody>
          <a:bodyPr wrap="none" rtlCol="0" anchor="t">
            <a:spAutoFit/>
          </a:bodyPr>
          <a:lstStyle/>
          <a:p>
            <a:pPr algn="l" defTabSz="913765">
              <a:buClrTx/>
              <a:buSzTx/>
              <a:buFontTx/>
            </a:pPr>
            <a:r>
              <a:rPr lang="zh-CN" sz="2800" b="1" smtClean="0">
                <a:solidFill>
                  <a:srgbClr val="0812E8"/>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动物的特殊行为</a:t>
            </a:r>
            <a:r>
              <a:rPr lang="zh-CN" sz="2800" b="1"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a:t>
            </a:r>
            <a:endParaRPr lang="zh-CN" altLang="en-US" sz="2800">
              <a:latin typeface="微软雅黑" panose="020B0503020204020204" charset="-122"/>
              <a:ea typeface="微软雅黑" panose="020B0503020204020204" charset="-122"/>
            </a:endParaRPr>
          </a:p>
        </p:txBody>
      </p:sp>
      <p:grpSp>
        <p:nvGrpSpPr>
          <p:cNvPr id="22" name="组合 21"/>
          <p:cNvGrpSpPr/>
          <p:nvPr/>
        </p:nvGrpSpPr>
        <p:grpSpPr>
          <a:xfrm>
            <a:off x="4417695" y="3501390"/>
            <a:ext cx="3069590" cy="2747010"/>
            <a:chOff x="6957" y="5971"/>
            <a:chExt cx="4834" cy="4326"/>
          </a:xfrm>
        </p:grpSpPr>
        <p:sp>
          <p:nvSpPr>
            <p:cNvPr id="16" name="文本框 15"/>
            <p:cNvSpPr txBox="1"/>
            <p:nvPr>
              <p:custDataLst>
                <p:tags r:id="rId6"/>
              </p:custDataLst>
            </p:nvPr>
          </p:nvSpPr>
          <p:spPr>
            <a:xfrm>
              <a:off x="6957" y="9573"/>
              <a:ext cx="4834" cy="725"/>
            </a:xfrm>
            <a:prstGeom prst="rect">
              <a:avLst/>
            </a:prstGeom>
            <a:noFill/>
          </p:spPr>
          <p:txBody>
            <a:bodyPr wrap="square" rtlCol="0">
              <a:spAutoFit/>
            </a:bodyPr>
            <a:lstStyle/>
            <a:p>
              <a:pPr algn="ctr">
                <a:lnSpc>
                  <a:spcPct val="100000"/>
                </a:lnSpc>
                <a:spcBef>
                  <a:spcPct val="0"/>
                </a:spcBef>
                <a:spcAft>
                  <a:spcPct val="0"/>
                </a:spcAft>
                <a:buClrTx/>
                <a:buSzTx/>
                <a:buFontTx/>
              </a:pPr>
              <a:r>
                <a:rPr lang="zh-CN" altLang="en-US" sz="2400" b="1" smtClean="0">
                  <a:solidFill>
                    <a:schemeClr val="tx1"/>
                  </a:solidFill>
                  <a:latin typeface="微软雅黑" panose="020B0503020204020204" charset="-122"/>
                  <a:ea typeface="微软雅黑" panose="020B0503020204020204" charset="-122"/>
                  <a:cs typeface="宋体" panose="02010600030101010101" pitchFamily="2" charset="-122"/>
                  <a:sym typeface="+mn-ea"/>
                </a:rPr>
                <a:t>尖尾松鸡魔性求偶舞</a:t>
              </a:r>
              <a:endParaRPr lang="zh-CN" altLang="en-US" sz="2400" b="1" smtClean="0">
                <a:solidFill>
                  <a:schemeClr val="tx1"/>
                </a:solidFill>
                <a:latin typeface="微软雅黑" panose="020B0503020204020204" charset="-122"/>
                <a:ea typeface="微软雅黑" panose="020B0503020204020204" charset="-122"/>
                <a:cs typeface="宋体" panose="02010600030101010101" pitchFamily="2" charset="-122"/>
                <a:sym typeface="+mn-ea"/>
              </a:endParaRPr>
            </a:p>
          </p:txBody>
        </p:sp>
        <p:pic>
          <p:nvPicPr>
            <p:cNvPr id="12" name="图片 11" descr="63db05d51fecf34f1cc010ff7caa50e5"/>
            <p:cNvPicPr>
              <a:picLocks noChangeAspect="1"/>
            </p:cNvPicPr>
            <p:nvPr>
              <p:custDataLst>
                <p:tags r:id="rId7"/>
              </p:custDataLst>
            </p:nvPr>
          </p:nvPicPr>
          <p:blipFill>
            <a:blip r:embed="rId8"/>
            <a:stretch>
              <a:fillRect/>
            </a:stretch>
          </p:blipFill>
          <p:spPr>
            <a:xfrm>
              <a:off x="7031" y="5971"/>
              <a:ext cx="4757" cy="3587"/>
            </a:xfrm>
            <a:prstGeom prst="rect">
              <a:avLst/>
            </a:prstGeom>
          </p:spPr>
        </p:pic>
      </p:grpSp>
      <p:grpSp>
        <p:nvGrpSpPr>
          <p:cNvPr id="23" name="组合 22"/>
          <p:cNvGrpSpPr/>
          <p:nvPr/>
        </p:nvGrpSpPr>
        <p:grpSpPr>
          <a:xfrm>
            <a:off x="8166735" y="3531235"/>
            <a:ext cx="2744470" cy="2540635"/>
            <a:chOff x="12861" y="6018"/>
            <a:chExt cx="4322" cy="4001"/>
          </a:xfrm>
        </p:grpSpPr>
        <p:sp>
          <p:nvSpPr>
            <p:cNvPr id="20" name="文本框 15"/>
            <p:cNvSpPr/>
            <p:nvPr>
              <p:custDataLst>
                <p:tags r:id="rId9"/>
              </p:custDataLst>
            </p:nvPr>
          </p:nvSpPr>
          <p:spPr>
            <a:xfrm>
              <a:off x="13842" y="9307"/>
              <a:ext cx="2361" cy="713"/>
            </a:xfrm>
            <a:prstGeom prst="rect">
              <a:avLst/>
            </a:prstGeom>
            <a:no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chemeClr val="tx1"/>
                  </a:solidFill>
                  <a:effectLst/>
                  <a:latin typeface="黑体" panose="02010609060101010101" charset="-122"/>
                  <a:ea typeface="黑体" panose="02010609060101010101" charset="-122"/>
                </a:defRPr>
              </a:lvl5pPr>
            </a:lstStyle>
            <a:p>
              <a:pPr algn="ctr"/>
              <a:r>
                <a:rPr sz="2345">
                  <a:solidFill>
                    <a:srgbClr val="000000"/>
                  </a:solidFill>
                  <a:latin typeface="微软雅黑" panose="020B0503020204020204" charset="-122"/>
                  <a:ea typeface="微软雅黑" panose="020B0503020204020204" charset="-122"/>
                  <a:sym typeface="+mn-ea"/>
                </a:rPr>
                <a:t>孔雀开屏</a:t>
              </a:r>
              <a:endParaRPr sz="2345">
                <a:solidFill>
                  <a:srgbClr val="000000"/>
                </a:solidFill>
                <a:latin typeface="微软雅黑" panose="020B0503020204020204" charset="-122"/>
                <a:ea typeface="微软雅黑" panose="020B0503020204020204" charset="-122"/>
                <a:sym typeface="+mn-ea"/>
              </a:endParaRPr>
            </a:p>
          </p:txBody>
        </p:sp>
        <p:pic>
          <p:nvPicPr>
            <p:cNvPr id="21" name="微信公众号：中学生物科学" descr="timg-1605869610949"/>
            <p:cNvPicPr>
              <a:picLocks noChangeAspect="1"/>
            </p:cNvPicPr>
            <p:nvPr>
              <p:custDataLst>
                <p:tags r:id="rId10"/>
              </p:custDataLst>
            </p:nvPr>
          </p:nvPicPr>
          <p:blipFill>
            <a:blip r:embed="rId11"/>
            <a:stretch>
              <a:fillRect/>
            </a:stretch>
          </p:blipFill>
          <p:spPr>
            <a:xfrm>
              <a:off x="12861" y="6018"/>
              <a:ext cx="4323" cy="3166"/>
            </a:xfrm>
            <a:prstGeom prst="rect">
              <a:avLst/>
            </a:prstGeom>
          </p:spPr>
        </p:pic>
      </p:grpSp>
      <p:grpSp>
        <p:nvGrpSpPr>
          <p:cNvPr id="4" name="组合 3"/>
          <p:cNvGrpSpPr/>
          <p:nvPr>
            <p:custDataLst>
              <p:tags r:id="rId12"/>
            </p:custDataLst>
          </p:nvPr>
        </p:nvGrpSpPr>
        <p:grpSpPr>
          <a:xfrm>
            <a:off x="1157268" y="3428481"/>
            <a:ext cx="2340000" cy="2820480"/>
            <a:chOff x="889568" y="3932110"/>
            <a:chExt cx="2340000" cy="2820480"/>
          </a:xfrm>
        </p:grpSpPr>
        <p:sp>
          <p:nvSpPr>
            <p:cNvPr id="17" name="文本框 16"/>
            <p:cNvSpPr txBox="1"/>
            <p:nvPr>
              <p:custDataLst>
                <p:tags r:id="rId13"/>
              </p:custDataLst>
            </p:nvPr>
          </p:nvSpPr>
          <p:spPr>
            <a:xfrm>
              <a:off x="995044" y="6292215"/>
              <a:ext cx="1994535" cy="460375"/>
            </a:xfrm>
            <a:prstGeom prst="rect">
              <a:avLst/>
            </a:prstGeom>
            <a:noFill/>
          </p:spPr>
          <p:txBody>
            <a:bodyPr wrap="square" rtlCol="0">
              <a:spAutoFit/>
            </a:bodyPr>
            <a:p>
              <a:pPr algn="ctr">
                <a:lnSpc>
                  <a:spcPct val="100000"/>
                </a:lnSpc>
                <a:spcBef>
                  <a:spcPct val="0"/>
                </a:spcBef>
                <a:spcAft>
                  <a:spcPct val="0"/>
                </a:spcAft>
                <a:buClrTx/>
                <a:buSzTx/>
                <a:buFontTx/>
              </a:pPr>
              <a:r>
                <a:rPr lang="zh-CN" altLang="en-US" sz="2400" b="1">
                  <a:solidFill>
                    <a:srgbClr val="080808"/>
                  </a:solidFill>
                  <a:latin typeface="微软雅黑" panose="020B0503020204020204" charset="-122"/>
                  <a:ea typeface="微软雅黑" panose="020B0503020204020204" charset="-122"/>
                  <a:cs typeface="宋体" panose="02010600030101010101" pitchFamily="2" charset="-122"/>
                  <a:sym typeface="+mn-ea"/>
                </a:rPr>
                <a:t>蜜蜂跳舞</a:t>
              </a:r>
              <a:endParaRPr lang="zh-CN" altLang="en-US" sz="2400" b="1">
                <a:solidFill>
                  <a:srgbClr val="080808"/>
                </a:solidFill>
                <a:latin typeface="微软雅黑" panose="020B0503020204020204" charset="-122"/>
                <a:ea typeface="微软雅黑" panose="020B0503020204020204" charset="-122"/>
                <a:cs typeface="宋体" panose="02010600030101010101" pitchFamily="2" charset="-122"/>
                <a:sym typeface="+mn-ea"/>
              </a:endParaRPr>
            </a:p>
          </p:txBody>
        </p:sp>
        <p:pic>
          <p:nvPicPr>
            <p:cNvPr id="18" name="Picture 4"/>
            <p:cNvPicPr>
              <a:picLocks noChangeAspect="1" noChangeArrowheads="1" noCrop="1"/>
            </p:cNvPicPr>
            <p:nvPr>
              <p:custDataLst>
                <p:tags r:id="rId14"/>
              </p:custDataLst>
            </p:nvPr>
          </p:nvPicPr>
          <p:blipFill>
            <a:blip r:embed="rId15"/>
            <a:stretch>
              <a:fillRect/>
            </a:stretch>
          </p:blipFill>
          <p:spPr bwMode="auto">
            <a:xfrm rot="16200000">
              <a:off x="889568" y="3932110"/>
              <a:ext cx="2340000" cy="2340000"/>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矩形 9"/>
          <p:cNvSpPr/>
          <p:nvPr>
            <p:custDataLst>
              <p:tags r:id="rId16"/>
            </p:custDataLst>
          </p:nvPr>
        </p:nvSpPr>
        <p:spPr>
          <a:xfrm>
            <a:off x="1045845" y="188595"/>
            <a:ext cx="459549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一、生态系统中信息的种类</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8" grpId="0"/>
      <p:bldP spid="5"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矩形 7"/>
          <p:cNvSpPr/>
          <p:nvPr>
            <p:custDataLst>
              <p:tags r:id="rId1"/>
            </p:custDataLst>
          </p:nvPr>
        </p:nvSpPr>
        <p:spPr>
          <a:xfrm>
            <a:off x="529590" y="901700"/>
            <a:ext cx="9236710" cy="5216525"/>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latin typeface="微软雅黑" panose="020B0503020204020204" charset="-122"/>
                <a:ea typeface="微软雅黑" panose="020B0503020204020204" charset="-122"/>
                <a:cs typeface="微软雅黑" panose="020B0503020204020204" charset="-122"/>
              </a:rPr>
              <a:t>例</a:t>
            </a:r>
            <a:r>
              <a:rPr lang="en-US" altLang="zh-CN" sz="2800" b="1" kern="100">
                <a:solidFill>
                  <a:srgbClr val="FF0000"/>
                </a:solidFill>
                <a:latin typeface="微软雅黑" panose="020B0503020204020204" charset="-122"/>
                <a:ea typeface="微软雅黑" panose="020B0503020204020204" charset="-122"/>
                <a:cs typeface="微软雅黑" panose="020B0503020204020204" charset="-122"/>
              </a:rPr>
              <a:t>.</a:t>
            </a:r>
            <a:r>
              <a:rPr lang="zh-CN" altLang="zh-CN" sz="2800" b="1" kern="100">
                <a:latin typeface="微软雅黑" panose="020B0503020204020204" charset="-122"/>
                <a:ea typeface="微软雅黑" panose="020B0503020204020204" charset="-122"/>
                <a:cs typeface="微软雅黑" panose="020B0503020204020204" charset="-122"/>
              </a:rPr>
              <a:t>下面展示了</a:t>
            </a:r>
            <a:r>
              <a:rPr lang="en-US" altLang="zh-CN" sz="2800" b="1" kern="100">
                <a:latin typeface="微软雅黑" panose="020B0503020204020204" charset="-122"/>
                <a:ea typeface="微软雅黑" panose="020B0503020204020204" charset="-122"/>
                <a:cs typeface="微软雅黑" panose="020B0503020204020204" charset="-122"/>
              </a:rPr>
              <a:t>9</a:t>
            </a:r>
            <a:r>
              <a:rPr lang="zh-CN" altLang="zh-CN" sz="2800" b="1" kern="100">
                <a:latin typeface="微软雅黑" panose="020B0503020204020204" charset="-122"/>
                <a:ea typeface="微软雅黑" panose="020B0503020204020204" charset="-122"/>
                <a:cs typeface="微软雅黑" panose="020B0503020204020204" charset="-122"/>
              </a:rPr>
              <a:t>种信息，请分析回答下列问题：</a:t>
            </a:r>
            <a:endParaRPr lang="zh-CN" altLang="zh-CN" sz="2800" b="1" kern="100">
              <a:latin typeface="微软雅黑" panose="020B0503020204020204" charset="-122"/>
              <a:ea typeface="微软雅黑" panose="020B0503020204020204" charset="-122"/>
              <a:cs typeface="微软雅黑" panose="020B0503020204020204" charset="-122"/>
            </a:endParaRPr>
          </a:p>
          <a:p>
            <a:pPr algn="just" fontAlgn="auto">
              <a:lnSpc>
                <a:spcPct val="120000"/>
              </a:lnSpc>
              <a:spcAft>
                <a:spcPct val="0"/>
              </a:spcAft>
              <a:tabLst>
                <a:tab pos="2070735" algn="l"/>
              </a:tabLst>
            </a:pPr>
            <a:r>
              <a:rPr lang="en-US" altLang="zh-CN" sz="2800" b="1" kern="100">
                <a:latin typeface="微软雅黑" panose="020B0503020204020204" charset="-122"/>
                <a:ea typeface="微软雅黑" panose="020B0503020204020204" charset="-122"/>
                <a:cs typeface="微软雅黑" panose="020B0503020204020204" charset="-122"/>
              </a:rPr>
              <a:t>①</a:t>
            </a:r>
            <a:r>
              <a:rPr lang="zh-CN" altLang="zh-CN" sz="2800" b="1" kern="100">
                <a:latin typeface="微软雅黑" panose="020B0503020204020204" charset="-122"/>
                <a:ea typeface="微软雅黑" panose="020B0503020204020204" charset="-122"/>
                <a:cs typeface="微软雅黑" panose="020B0503020204020204" charset="-122"/>
              </a:rPr>
              <a:t>花椒树上的刺　</a:t>
            </a:r>
            <a:endParaRPr lang="zh-CN" altLang="zh-CN" sz="2800" b="1" kern="100">
              <a:latin typeface="微软雅黑" panose="020B0503020204020204" charset="-122"/>
              <a:ea typeface="微软雅黑" panose="020B0503020204020204" charset="-122"/>
              <a:cs typeface="微软雅黑" panose="020B0503020204020204" charset="-122"/>
            </a:endParaRPr>
          </a:p>
          <a:p>
            <a:pPr algn="just" fontAlgn="auto">
              <a:lnSpc>
                <a:spcPct val="120000"/>
              </a:lnSpc>
              <a:spcAft>
                <a:spcPct val="0"/>
              </a:spcAft>
              <a:tabLst>
                <a:tab pos="2070735" algn="l"/>
              </a:tabLst>
            </a:pPr>
            <a:r>
              <a:rPr lang="en-US" altLang="zh-CN" sz="2800" b="1" kern="100">
                <a:latin typeface="微软雅黑" panose="020B0503020204020204" charset="-122"/>
                <a:ea typeface="微软雅黑" panose="020B0503020204020204" charset="-122"/>
                <a:cs typeface="微软雅黑" panose="020B0503020204020204" charset="-122"/>
              </a:rPr>
              <a:t>②</a:t>
            </a:r>
            <a:r>
              <a:rPr lang="zh-CN" altLang="zh-CN" sz="2800" b="1" kern="100">
                <a:latin typeface="微软雅黑" panose="020B0503020204020204" charset="-122"/>
                <a:ea typeface="微软雅黑" panose="020B0503020204020204" charset="-122"/>
                <a:cs typeface="微软雅黑" panose="020B0503020204020204" charset="-122"/>
              </a:rPr>
              <a:t>昆虫的性外激素　</a:t>
            </a:r>
            <a:endParaRPr lang="zh-CN" altLang="zh-CN" sz="2800" b="1" kern="100">
              <a:latin typeface="微软雅黑" panose="020B0503020204020204" charset="-122"/>
              <a:ea typeface="微软雅黑" panose="020B0503020204020204" charset="-122"/>
              <a:cs typeface="微软雅黑" panose="020B0503020204020204" charset="-122"/>
            </a:endParaRPr>
          </a:p>
          <a:p>
            <a:pPr algn="just" fontAlgn="auto">
              <a:lnSpc>
                <a:spcPct val="120000"/>
              </a:lnSpc>
              <a:spcAft>
                <a:spcPct val="0"/>
              </a:spcAft>
              <a:tabLst>
                <a:tab pos="2070735" algn="l"/>
              </a:tabLst>
            </a:pPr>
            <a:r>
              <a:rPr lang="en-US" altLang="zh-CN" sz="2800" b="1" kern="100">
                <a:latin typeface="微软雅黑" panose="020B0503020204020204" charset="-122"/>
                <a:ea typeface="微软雅黑" panose="020B0503020204020204" charset="-122"/>
                <a:cs typeface="微软雅黑" panose="020B0503020204020204" charset="-122"/>
              </a:rPr>
              <a:t>③</a:t>
            </a:r>
            <a:r>
              <a:rPr lang="zh-CN" altLang="zh-CN" sz="2800" b="1" kern="100">
                <a:latin typeface="微软雅黑" panose="020B0503020204020204" charset="-122"/>
                <a:ea typeface="微软雅黑" panose="020B0503020204020204" charset="-122"/>
                <a:cs typeface="微软雅黑" panose="020B0503020204020204" charset="-122"/>
              </a:rPr>
              <a:t>孔雀开屏　</a:t>
            </a:r>
            <a:endParaRPr lang="zh-CN" altLang="zh-CN" sz="2800" b="1" kern="100">
              <a:latin typeface="微软雅黑" panose="020B0503020204020204" charset="-122"/>
              <a:ea typeface="微软雅黑" panose="020B0503020204020204" charset="-122"/>
              <a:cs typeface="微软雅黑" panose="020B0503020204020204" charset="-122"/>
            </a:endParaRPr>
          </a:p>
          <a:p>
            <a:pPr algn="just" fontAlgn="auto">
              <a:lnSpc>
                <a:spcPct val="120000"/>
              </a:lnSpc>
              <a:spcAft>
                <a:spcPct val="0"/>
              </a:spcAft>
              <a:tabLst>
                <a:tab pos="2070735" algn="l"/>
              </a:tabLst>
            </a:pPr>
            <a:r>
              <a:rPr lang="en-US" altLang="zh-CN" sz="2800" b="1" kern="100">
                <a:latin typeface="微软雅黑" panose="020B0503020204020204" charset="-122"/>
                <a:ea typeface="微软雅黑" panose="020B0503020204020204" charset="-122"/>
                <a:cs typeface="微软雅黑" panose="020B0503020204020204" charset="-122"/>
              </a:rPr>
              <a:t>④</a:t>
            </a:r>
            <a:r>
              <a:rPr lang="zh-CN" altLang="zh-CN" sz="2800" b="1" kern="100">
                <a:latin typeface="微软雅黑" panose="020B0503020204020204" charset="-122"/>
                <a:ea typeface="微软雅黑" panose="020B0503020204020204" charset="-122"/>
                <a:cs typeface="微软雅黑" panose="020B0503020204020204" charset="-122"/>
              </a:rPr>
              <a:t>鸟类鸣叫声所发出的信息　</a:t>
            </a:r>
            <a:endParaRPr lang="zh-CN" altLang="zh-CN" sz="2800" b="1" kern="100">
              <a:latin typeface="微软雅黑" panose="020B0503020204020204" charset="-122"/>
              <a:ea typeface="微软雅黑" panose="020B0503020204020204" charset="-122"/>
              <a:cs typeface="微软雅黑" panose="020B0503020204020204" charset="-122"/>
            </a:endParaRPr>
          </a:p>
          <a:p>
            <a:pPr algn="just" fontAlgn="auto">
              <a:lnSpc>
                <a:spcPct val="120000"/>
              </a:lnSpc>
              <a:spcAft>
                <a:spcPct val="0"/>
              </a:spcAft>
              <a:tabLst>
                <a:tab pos="2070735" algn="l"/>
              </a:tabLst>
            </a:pPr>
            <a:r>
              <a:rPr lang="en-US" altLang="zh-CN" sz="2800" b="1" kern="100">
                <a:latin typeface="微软雅黑" panose="020B0503020204020204" charset="-122"/>
                <a:ea typeface="微软雅黑" panose="020B0503020204020204" charset="-122"/>
                <a:cs typeface="微软雅黑" panose="020B0503020204020204" charset="-122"/>
              </a:rPr>
              <a:t>⑤</a:t>
            </a:r>
            <a:r>
              <a:rPr lang="zh-CN" altLang="zh-CN" sz="2800" b="1" kern="100">
                <a:latin typeface="微软雅黑" panose="020B0503020204020204" charset="-122"/>
                <a:ea typeface="微软雅黑" panose="020B0503020204020204" charset="-122"/>
                <a:cs typeface="微软雅黑" panose="020B0503020204020204" charset="-122"/>
              </a:rPr>
              <a:t>猎豹和猫科动物有着高度特化的尿标志的信息　</a:t>
            </a:r>
            <a:endParaRPr lang="zh-CN" altLang="zh-CN" sz="2800" b="1" kern="100">
              <a:latin typeface="微软雅黑" panose="020B0503020204020204" charset="-122"/>
              <a:ea typeface="微软雅黑" panose="020B0503020204020204" charset="-122"/>
              <a:cs typeface="微软雅黑" panose="020B0503020204020204" charset="-122"/>
            </a:endParaRPr>
          </a:p>
          <a:p>
            <a:pPr algn="just" fontAlgn="auto">
              <a:lnSpc>
                <a:spcPct val="120000"/>
              </a:lnSpc>
              <a:spcAft>
                <a:spcPct val="0"/>
              </a:spcAft>
              <a:tabLst>
                <a:tab pos="2070735" algn="l"/>
              </a:tabLst>
            </a:pPr>
            <a:r>
              <a:rPr lang="en-US" altLang="zh-CN" sz="2800" b="1" kern="100">
                <a:latin typeface="微软雅黑" panose="020B0503020204020204" charset="-122"/>
                <a:ea typeface="微软雅黑" panose="020B0503020204020204" charset="-122"/>
                <a:cs typeface="微软雅黑" panose="020B0503020204020204" charset="-122"/>
              </a:rPr>
              <a:t>⑥</a:t>
            </a:r>
            <a:r>
              <a:rPr lang="zh-CN" altLang="zh-CN" sz="2800" b="1" kern="100">
                <a:latin typeface="微软雅黑" panose="020B0503020204020204" charset="-122"/>
                <a:ea typeface="微软雅黑" panose="020B0503020204020204" charset="-122"/>
                <a:cs typeface="微软雅黑" panose="020B0503020204020204" charset="-122"/>
              </a:rPr>
              <a:t>蜜蜂的舞蹈行为　</a:t>
            </a:r>
            <a:endParaRPr lang="zh-CN" altLang="zh-CN" sz="2800" b="1" kern="100">
              <a:latin typeface="微软雅黑" panose="020B0503020204020204" charset="-122"/>
              <a:ea typeface="微软雅黑" panose="020B0503020204020204" charset="-122"/>
              <a:cs typeface="微软雅黑" panose="020B0503020204020204" charset="-122"/>
            </a:endParaRPr>
          </a:p>
          <a:p>
            <a:pPr algn="just" fontAlgn="auto">
              <a:lnSpc>
                <a:spcPct val="120000"/>
              </a:lnSpc>
              <a:spcAft>
                <a:spcPct val="0"/>
              </a:spcAft>
              <a:tabLst>
                <a:tab pos="2070735" algn="l"/>
              </a:tabLst>
            </a:pPr>
            <a:r>
              <a:rPr lang="en-US" altLang="zh-CN" sz="2800" b="1" kern="100">
                <a:latin typeface="微软雅黑" panose="020B0503020204020204" charset="-122"/>
                <a:ea typeface="微软雅黑" panose="020B0503020204020204" charset="-122"/>
                <a:cs typeface="微软雅黑" panose="020B0503020204020204" charset="-122"/>
              </a:rPr>
              <a:t>⑦</a:t>
            </a:r>
            <a:r>
              <a:rPr lang="zh-CN" altLang="zh-CN" sz="2800" b="1" kern="100">
                <a:latin typeface="微软雅黑" panose="020B0503020204020204" charset="-122"/>
                <a:ea typeface="微软雅黑" panose="020B0503020204020204" charset="-122"/>
                <a:cs typeface="微软雅黑" panose="020B0503020204020204" charset="-122"/>
              </a:rPr>
              <a:t>某些植物花朵的颜色、形状等给传粉昆虫的信息　</a:t>
            </a:r>
            <a:endParaRPr lang="zh-CN" altLang="zh-CN" sz="2800" b="1" kern="100">
              <a:latin typeface="微软雅黑" panose="020B0503020204020204" charset="-122"/>
              <a:ea typeface="微软雅黑" panose="020B0503020204020204" charset="-122"/>
              <a:cs typeface="微软雅黑" panose="020B0503020204020204" charset="-122"/>
            </a:endParaRPr>
          </a:p>
          <a:p>
            <a:pPr algn="just" fontAlgn="auto">
              <a:lnSpc>
                <a:spcPct val="120000"/>
              </a:lnSpc>
              <a:spcAft>
                <a:spcPct val="0"/>
              </a:spcAft>
              <a:tabLst>
                <a:tab pos="2070735" algn="l"/>
              </a:tabLst>
            </a:pPr>
            <a:r>
              <a:rPr lang="en-US" altLang="zh-CN" sz="2800" b="1" kern="100">
                <a:latin typeface="微软雅黑" panose="020B0503020204020204" charset="-122"/>
                <a:ea typeface="微软雅黑" panose="020B0503020204020204" charset="-122"/>
                <a:cs typeface="微软雅黑" panose="020B0503020204020204" charset="-122"/>
              </a:rPr>
              <a:t>⑧</a:t>
            </a:r>
            <a:r>
              <a:rPr lang="zh-CN" altLang="zh-CN" sz="2800" b="1" kern="100">
                <a:latin typeface="微软雅黑" panose="020B0503020204020204" charset="-122"/>
                <a:ea typeface="微软雅黑" panose="020B0503020204020204" charset="-122"/>
                <a:cs typeface="微软雅黑" panose="020B0503020204020204" charset="-122"/>
              </a:rPr>
              <a:t>花香引蝶和老马识途　</a:t>
            </a:r>
            <a:endParaRPr lang="zh-CN" altLang="zh-CN" sz="2800" b="1" kern="100">
              <a:latin typeface="微软雅黑" panose="020B0503020204020204" charset="-122"/>
              <a:ea typeface="微软雅黑" panose="020B0503020204020204" charset="-122"/>
              <a:cs typeface="微软雅黑" panose="020B0503020204020204" charset="-122"/>
            </a:endParaRPr>
          </a:p>
          <a:p>
            <a:pPr algn="just" fontAlgn="auto">
              <a:lnSpc>
                <a:spcPct val="120000"/>
              </a:lnSpc>
              <a:spcAft>
                <a:spcPct val="0"/>
              </a:spcAft>
              <a:tabLst>
                <a:tab pos="2070735" algn="l"/>
              </a:tabLst>
            </a:pPr>
            <a:r>
              <a:rPr lang="en-US" altLang="zh-CN" sz="2800" b="1" kern="100">
                <a:latin typeface="微软雅黑" panose="020B0503020204020204" charset="-122"/>
                <a:ea typeface="微软雅黑" panose="020B0503020204020204" charset="-122"/>
                <a:cs typeface="微软雅黑" panose="020B0503020204020204" charset="-122"/>
              </a:rPr>
              <a:t>⑨</a:t>
            </a:r>
            <a:r>
              <a:rPr lang="zh-CN" altLang="zh-CN" sz="2800" b="1" kern="100">
                <a:latin typeface="微软雅黑" panose="020B0503020204020204" charset="-122"/>
                <a:ea typeface="微软雅黑" panose="020B0503020204020204" charset="-122"/>
                <a:cs typeface="微软雅黑" panose="020B0503020204020204" charset="-122"/>
              </a:rPr>
              <a:t>萤火虫的闪光　</a:t>
            </a:r>
            <a:endParaRPr lang="zh-CN" altLang="zh-CN" sz="2800" b="1" kern="100">
              <a:effectLst/>
              <a:latin typeface="微软雅黑" panose="020B0503020204020204" charset="-122"/>
              <a:ea typeface="微软雅黑" panose="020B0503020204020204" charset="-122"/>
              <a:cs typeface="微软雅黑" panose="020B0503020204020204" charset="-122"/>
            </a:endParaRPr>
          </a:p>
        </p:txBody>
      </p:sp>
      <p:sp>
        <p:nvSpPr>
          <p:cNvPr id="16" name="矩形 15"/>
          <p:cNvSpPr/>
          <p:nvPr>
            <p:custDataLst>
              <p:tags r:id="rId2"/>
            </p:custDataLst>
          </p:nvPr>
        </p:nvSpPr>
        <p:spPr>
          <a:xfrm>
            <a:off x="3392805" y="1423035"/>
            <a:ext cx="2157095" cy="565150"/>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rPr>
              <a:t>物理信息</a:t>
            </a:r>
            <a:endPar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endParaRPr>
          </a:p>
        </p:txBody>
      </p:sp>
      <p:sp>
        <p:nvSpPr>
          <p:cNvPr id="3" name="矩形 2"/>
          <p:cNvSpPr/>
          <p:nvPr>
            <p:custDataLst>
              <p:tags r:id="rId3"/>
            </p:custDataLst>
          </p:nvPr>
        </p:nvSpPr>
        <p:spPr>
          <a:xfrm>
            <a:off x="3729990" y="1932940"/>
            <a:ext cx="2157095" cy="565150"/>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rPr>
              <a:t>化学信息</a:t>
            </a:r>
            <a:endPar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endParaRPr>
          </a:p>
        </p:txBody>
      </p:sp>
      <p:sp>
        <p:nvSpPr>
          <p:cNvPr id="4" name="矩形 3"/>
          <p:cNvSpPr/>
          <p:nvPr>
            <p:custDataLst>
              <p:tags r:id="rId4"/>
            </p:custDataLst>
          </p:nvPr>
        </p:nvSpPr>
        <p:spPr>
          <a:xfrm>
            <a:off x="2483485" y="2426335"/>
            <a:ext cx="2157095" cy="565150"/>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rPr>
              <a:t>行为信息</a:t>
            </a:r>
            <a:endPar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endParaRPr>
          </a:p>
        </p:txBody>
      </p:sp>
      <p:sp>
        <p:nvSpPr>
          <p:cNvPr id="5" name="矩形 4"/>
          <p:cNvSpPr/>
          <p:nvPr>
            <p:custDataLst>
              <p:tags r:id="rId5"/>
            </p:custDataLst>
          </p:nvPr>
        </p:nvSpPr>
        <p:spPr>
          <a:xfrm>
            <a:off x="5039360" y="2912745"/>
            <a:ext cx="2157095" cy="565150"/>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rPr>
              <a:t>物理信息</a:t>
            </a:r>
            <a:endPar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endParaRPr>
          </a:p>
        </p:txBody>
      </p:sp>
      <p:sp>
        <p:nvSpPr>
          <p:cNvPr id="6" name="矩形 5"/>
          <p:cNvSpPr/>
          <p:nvPr>
            <p:custDataLst>
              <p:tags r:id="rId6"/>
            </p:custDataLst>
          </p:nvPr>
        </p:nvSpPr>
        <p:spPr>
          <a:xfrm>
            <a:off x="8195310" y="3453765"/>
            <a:ext cx="2157095" cy="565150"/>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rPr>
              <a:t>化学信息</a:t>
            </a:r>
            <a:endPar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endParaRPr>
          </a:p>
        </p:txBody>
      </p:sp>
      <p:sp>
        <p:nvSpPr>
          <p:cNvPr id="9" name="矩形 8"/>
          <p:cNvSpPr/>
          <p:nvPr>
            <p:custDataLst>
              <p:tags r:id="rId7"/>
            </p:custDataLst>
          </p:nvPr>
        </p:nvSpPr>
        <p:spPr>
          <a:xfrm>
            <a:off x="3630930" y="3971925"/>
            <a:ext cx="2157095" cy="565150"/>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rPr>
              <a:t>行为信息</a:t>
            </a:r>
            <a:endPar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endParaRPr>
          </a:p>
        </p:txBody>
      </p:sp>
      <p:sp>
        <p:nvSpPr>
          <p:cNvPr id="10" name="矩形 9"/>
          <p:cNvSpPr/>
          <p:nvPr>
            <p:custDataLst>
              <p:tags r:id="rId8"/>
            </p:custDataLst>
          </p:nvPr>
        </p:nvSpPr>
        <p:spPr>
          <a:xfrm>
            <a:off x="8609965" y="4481830"/>
            <a:ext cx="2157095" cy="565150"/>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rPr>
              <a:t>物理信息</a:t>
            </a:r>
            <a:endPar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endParaRPr>
          </a:p>
        </p:txBody>
      </p:sp>
      <p:sp>
        <p:nvSpPr>
          <p:cNvPr id="11" name="矩形 10"/>
          <p:cNvSpPr/>
          <p:nvPr>
            <p:custDataLst>
              <p:tags r:id="rId9"/>
            </p:custDataLst>
          </p:nvPr>
        </p:nvSpPr>
        <p:spPr>
          <a:xfrm>
            <a:off x="4547235" y="5031105"/>
            <a:ext cx="2157095" cy="565150"/>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rPr>
              <a:t>化学信息</a:t>
            </a:r>
            <a:endPar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endParaRPr>
          </a:p>
        </p:txBody>
      </p:sp>
      <p:sp>
        <p:nvSpPr>
          <p:cNvPr id="12" name="矩形 11"/>
          <p:cNvSpPr/>
          <p:nvPr>
            <p:custDataLst>
              <p:tags r:id="rId10"/>
            </p:custDataLst>
          </p:nvPr>
        </p:nvSpPr>
        <p:spPr>
          <a:xfrm>
            <a:off x="3263265" y="5554980"/>
            <a:ext cx="2157095" cy="565150"/>
          </a:xfrm>
          <a:prstGeom prst="rect">
            <a:avLst/>
          </a:prstGeom>
        </p:spPr>
        <p:txBody>
          <a:bodyPr wrap="square">
            <a:spAutoFit/>
          </a:bodyPr>
          <a:p>
            <a:pPr algn="just">
              <a:lnSpc>
                <a:spcPct val="110000"/>
              </a:lnSpc>
              <a:spcAft>
                <a:spcPct val="0"/>
              </a:spcAft>
              <a:tabLst>
                <a:tab pos="2070735" algn="l"/>
              </a:tabLst>
            </a:pPr>
            <a:r>
              <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rPr>
              <a:t>物理信息</a:t>
            </a:r>
            <a:endParaRPr lang="zh-CN" altLang="zh-CN" sz="2800" b="1" kern="100">
              <a:solidFill>
                <a:srgbClr val="FF0000"/>
              </a:solidFill>
              <a:effectLst/>
              <a:latin typeface="微软雅黑" panose="020B0503020204020204" charset="-122"/>
              <a:ea typeface="微软雅黑" panose="020B0503020204020204" charset="-122"/>
              <a:cs typeface="Courier New" panose="02070309020205020404" pitchFamily="49" charset="0"/>
            </a:endParaRPr>
          </a:p>
        </p:txBody>
      </p:sp>
      <p:sp>
        <p:nvSpPr>
          <p:cNvPr id="7" name="矩形 6"/>
          <p:cNvSpPr/>
          <p:nvPr>
            <p:custDataLst>
              <p:tags r:id="rId11"/>
            </p:custDataLst>
          </p:nvPr>
        </p:nvSpPr>
        <p:spPr>
          <a:xfrm>
            <a:off x="1045845" y="188595"/>
            <a:ext cx="4595495"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一、生态系统中信息的种类</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fade">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fade">
                                      <p:cBhvr>
                                        <p:cTn id="42" dur="500"/>
                                        <p:tgtEl>
                                          <p:spTgt spid="11">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fade">
                                      <p:cBhvr>
                                        <p:cTn id="47"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257810" y="3944620"/>
            <a:ext cx="11738610" cy="521970"/>
          </a:xfrm>
          <a:prstGeom prst="rect">
            <a:avLst/>
          </a:prstGeom>
          <a:noFill/>
        </p:spPr>
        <p:txBody>
          <a:bodyPr wrap="square" rtlCol="0" anchor="t">
            <a:spAutoFit/>
          </a:bodyPr>
          <a:lstStyle/>
          <a:p>
            <a:pPr>
              <a:lnSpc>
                <a:spcPct val="100000"/>
              </a:lnSpc>
            </a:pPr>
            <a:r>
              <a:rPr lang="zh-CN"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②</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生态系统中的信息传递既存在于</a:t>
            </a:r>
            <a:r>
              <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同种生物</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之内，也发生在</a:t>
            </a:r>
            <a:r>
              <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不同生物</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之间。</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9" name="文本框 8"/>
          <p:cNvSpPr txBox="1"/>
          <p:nvPr>
            <p:custDataLst>
              <p:tags r:id="rId2"/>
            </p:custDataLst>
          </p:nvPr>
        </p:nvSpPr>
        <p:spPr>
          <a:xfrm>
            <a:off x="296580" y="5154235"/>
            <a:ext cx="5872480" cy="521970"/>
          </a:xfrm>
          <a:prstGeom prst="rect">
            <a:avLst/>
          </a:prstGeom>
          <a:noFill/>
        </p:spPr>
        <p:txBody>
          <a:bodyPr wrap="none" rtlCol="0" anchor="t">
            <a:spAutoFit/>
          </a:bodyPr>
          <a:lstStyle/>
          <a:p>
            <a:r>
              <a:rPr lang="zh-CN"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③</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多数情况下，信息传递为</a:t>
            </a:r>
            <a:r>
              <a:rPr lang="zh-CN" altLang="en-US" sz="2800" b="1">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双向的</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18" name="文本框 17"/>
          <p:cNvSpPr txBox="1"/>
          <p:nvPr>
            <p:custDataLst>
              <p:tags r:id="rId3"/>
            </p:custDataLst>
          </p:nvPr>
        </p:nvSpPr>
        <p:spPr>
          <a:xfrm>
            <a:off x="296545" y="1761490"/>
            <a:ext cx="7756525" cy="521970"/>
          </a:xfrm>
          <a:prstGeom prst="rect">
            <a:avLst/>
          </a:prstGeom>
          <a:noFill/>
        </p:spPr>
        <p:txBody>
          <a:bodyPr wrap="none" rtlCol="0" anchor="t">
            <a:spAutoFit/>
          </a:bodyPr>
          <a:p>
            <a:r>
              <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①生物可以通过</a:t>
            </a:r>
            <a:r>
              <a:rPr lang="zh-CN" altLang="en-US" sz="2800" b="1" smtClean="0">
                <a:solidFill>
                  <a:srgbClr val="FF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一种或者多种</a:t>
            </a:r>
            <a:r>
              <a:rPr lang="zh-CN" altLang="en-US"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信息类型进行交流</a:t>
            </a:r>
            <a:r>
              <a:rPr lang="en-US" alt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 </a:t>
            </a:r>
            <a:endParaRPr lang="en-US" altLang="zh-CN" sz="2800" b="1" smtClean="0">
              <a:solidFill>
                <a:sysClr val="windowText" lastClr="000000"/>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19" name="文本框 18"/>
          <p:cNvSpPr txBox="1"/>
          <p:nvPr>
            <p:custDataLst>
              <p:tags r:id="rId4"/>
            </p:custDataLst>
          </p:nvPr>
        </p:nvSpPr>
        <p:spPr>
          <a:xfrm>
            <a:off x="803910" y="2584450"/>
            <a:ext cx="1605280" cy="521970"/>
          </a:xfrm>
          <a:prstGeom prst="rect">
            <a:avLst/>
          </a:prstGeom>
          <a:noFill/>
        </p:spPr>
        <p:txBody>
          <a:bodyPr wrap="none" rtlCol="0" anchor="t">
            <a:spAutoFit/>
          </a:bodyPr>
          <a:p>
            <a:r>
              <a:rPr lang="zh-CN" altLang="en-US" sz="2800"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食草动物</a:t>
            </a:r>
            <a:endParaRPr lang="zh-CN" altLang="en-US" sz="2800"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20" name="文本框 19"/>
          <p:cNvSpPr txBox="1"/>
          <p:nvPr>
            <p:custDataLst>
              <p:tags r:id="rId5"/>
            </p:custDataLst>
          </p:nvPr>
        </p:nvSpPr>
        <p:spPr>
          <a:xfrm>
            <a:off x="2726690" y="2270125"/>
            <a:ext cx="5516880" cy="521970"/>
          </a:xfrm>
          <a:prstGeom prst="rect">
            <a:avLst/>
          </a:prstGeom>
          <a:noFill/>
        </p:spPr>
        <p:txBody>
          <a:bodyPr wrap="none" rtlCol="0" anchor="t">
            <a:spAutoFit/>
          </a:bodyPr>
          <a:p>
            <a:pPr algn="l"/>
            <a:r>
              <a:rPr lang="zh-CN" altLang="en-US" sz="2800"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远处通过识别植物的</a:t>
            </a:r>
            <a:r>
              <a:rPr lang="zh-CN" altLang="en-US" sz="2800" smtClean="0">
                <a:solidFill>
                  <a:schemeClr val="tx1"/>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绿色搜寻</a:t>
            </a:r>
            <a:r>
              <a:rPr lang="zh-CN" altLang="en-US" sz="2800"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食物</a:t>
            </a:r>
            <a:endParaRPr lang="zh-CN" altLang="en-US" sz="2800"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21" name="文本框 20"/>
          <p:cNvSpPr txBox="1"/>
          <p:nvPr>
            <p:custDataLst>
              <p:tags r:id="rId6"/>
            </p:custDataLst>
          </p:nvPr>
        </p:nvSpPr>
        <p:spPr>
          <a:xfrm>
            <a:off x="2655570" y="2802255"/>
            <a:ext cx="5872480" cy="521970"/>
          </a:xfrm>
          <a:prstGeom prst="rect">
            <a:avLst/>
          </a:prstGeom>
          <a:noFill/>
        </p:spPr>
        <p:txBody>
          <a:bodyPr wrap="none" rtlCol="0" anchor="t">
            <a:spAutoFit/>
          </a:bodyPr>
          <a:p>
            <a:pPr algn="l"/>
            <a:r>
              <a:rPr lang="zh-CN" altLang="en-US" sz="2800"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近处通过植物的</a:t>
            </a:r>
            <a:r>
              <a:rPr lang="zh-CN" altLang="en-US" sz="2800" smtClean="0">
                <a:solidFill>
                  <a:schemeClr val="tx1"/>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气味</a:t>
            </a:r>
            <a:r>
              <a:rPr lang="zh-CN" altLang="en-US" sz="2800"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辨别和摄取食物</a:t>
            </a:r>
            <a:endParaRPr lang="zh-CN" altLang="en-US" sz="2800" smtClean="0">
              <a:solidFill>
                <a:sysClr val="windowText" lastClr="00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grpSp>
        <p:nvGrpSpPr>
          <p:cNvPr id="23" name="组合 22"/>
          <p:cNvGrpSpPr/>
          <p:nvPr>
            <p:custDataLst>
              <p:tags r:id="rId7"/>
            </p:custDataLst>
          </p:nvPr>
        </p:nvGrpSpPr>
        <p:grpSpPr>
          <a:xfrm>
            <a:off x="2388235" y="2496185"/>
            <a:ext cx="356235" cy="637540"/>
            <a:chOff x="4460" y="3043"/>
            <a:chExt cx="561" cy="1004"/>
          </a:xfrm>
        </p:grpSpPr>
        <p:cxnSp>
          <p:nvCxnSpPr>
            <p:cNvPr id="24" name="直接连接符 23"/>
            <p:cNvCxnSpPr/>
            <p:nvPr>
              <p:custDataLst>
                <p:tags r:id="rId8"/>
              </p:custDataLst>
            </p:nvPr>
          </p:nvCxnSpPr>
          <p:spPr>
            <a:xfrm flipH="1">
              <a:off x="4725" y="3043"/>
              <a:ext cx="16" cy="1004"/>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custDataLst>
                <p:tags r:id="rId9"/>
              </p:custDataLst>
            </p:nvPr>
          </p:nvCxnSpPr>
          <p:spPr>
            <a:xfrm flipV="1">
              <a:off x="4460" y="3539"/>
              <a:ext cx="281" cy="13"/>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custDataLst>
                <p:tags r:id="rId10"/>
              </p:custDataLst>
            </p:nvPr>
          </p:nvCxnSpPr>
          <p:spPr>
            <a:xfrm flipV="1">
              <a:off x="4741" y="3043"/>
              <a:ext cx="281" cy="13"/>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11"/>
              </p:custDataLst>
            </p:nvPr>
          </p:nvCxnSpPr>
          <p:spPr>
            <a:xfrm flipV="1">
              <a:off x="4725" y="4034"/>
              <a:ext cx="281" cy="13"/>
            </a:xfrm>
            <a:prstGeom prst="line">
              <a:avLst/>
            </a:prstGeom>
            <a:ln w="28575"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pSp>
      <p:sp>
        <p:nvSpPr>
          <p:cNvPr id="28" name="文本框 27"/>
          <p:cNvSpPr txBox="1"/>
          <p:nvPr/>
        </p:nvSpPr>
        <p:spPr>
          <a:xfrm>
            <a:off x="8053070" y="2284095"/>
            <a:ext cx="2161540" cy="521970"/>
          </a:xfrm>
          <a:prstGeom prst="rect">
            <a:avLst/>
          </a:prstGeom>
          <a:noFill/>
        </p:spPr>
        <p:txBody>
          <a:bodyPr wrap="square" rtlCol="0">
            <a:spAutoFit/>
          </a:bodyPr>
          <a:p>
            <a:r>
              <a:rPr lang="zh-CN" altLang="en-US" sz="2800" smtClean="0">
                <a:solidFill>
                  <a:srgbClr val="FF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（物理信息）</a:t>
            </a:r>
            <a:endParaRPr lang="zh-CN" altLang="en-US" sz="2800" smtClean="0">
              <a:solidFill>
                <a:srgbClr val="FF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33" name="文本框 32"/>
          <p:cNvSpPr txBox="1"/>
          <p:nvPr/>
        </p:nvSpPr>
        <p:spPr>
          <a:xfrm>
            <a:off x="8161655" y="2765425"/>
            <a:ext cx="2099945" cy="521970"/>
          </a:xfrm>
          <a:prstGeom prst="rect">
            <a:avLst/>
          </a:prstGeom>
          <a:noFill/>
        </p:spPr>
        <p:txBody>
          <a:bodyPr wrap="square" rtlCol="0">
            <a:spAutoFit/>
          </a:bodyPr>
          <a:p>
            <a:r>
              <a:rPr lang="zh-CN" altLang="en-US" sz="2800" smtClean="0">
                <a:solidFill>
                  <a:srgbClr val="FF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rPr>
              <a:t>（化学信息）</a:t>
            </a:r>
            <a:endParaRPr lang="zh-CN" altLang="en-US" sz="2800" smtClean="0">
              <a:solidFill>
                <a:srgbClr val="FF0000"/>
              </a:solidFill>
              <a:latin typeface="微软雅黑" panose="020B0503020204020204" charset="-122"/>
              <a:ea typeface="微软雅黑" panose="020B0503020204020204" charset="-122"/>
              <a:cs typeface="宋体" panose="02010600030101010101" pitchFamily="2" charset="-122"/>
              <a:sym typeface="宋体" panose="02010600030101010101" pitchFamily="2" charset="-122"/>
            </a:endParaRPr>
          </a:p>
        </p:txBody>
      </p:sp>
      <p:sp>
        <p:nvSpPr>
          <p:cNvPr id="7" name="文本框 41"/>
          <p:cNvSpPr>
            <a:spLocks noChangeArrowheads="1"/>
          </p:cNvSpPr>
          <p:nvPr>
            <p:custDataLst>
              <p:tags r:id="rId12"/>
            </p:custDataLst>
          </p:nvPr>
        </p:nvSpPr>
        <p:spPr bwMode="auto">
          <a:xfrm>
            <a:off x="310515" y="881380"/>
            <a:ext cx="342900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1</a:t>
            </a:r>
            <a:r>
              <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rPr>
              <a:t>、信息传递的特点</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sym typeface="宋体" panose="02010600030101010101" pitchFamily="2" charset="-122"/>
            </a:endParaRPr>
          </a:p>
        </p:txBody>
      </p:sp>
      <p:sp>
        <p:nvSpPr>
          <p:cNvPr id="5" name="文本框 4"/>
          <p:cNvSpPr txBox="1"/>
          <p:nvPr>
            <p:custDataLst>
              <p:tags r:id="rId13"/>
            </p:custDataLst>
          </p:nvPr>
        </p:nvSpPr>
        <p:spPr>
          <a:xfrm>
            <a:off x="634365" y="1373505"/>
            <a:ext cx="6404610" cy="648335"/>
          </a:xfrm>
          <a:prstGeom prst="rect">
            <a:avLst/>
          </a:prstGeom>
          <a:noFill/>
          <a:extLst>
            <a:ext uri="{909E8E84-426E-40DD-AFC4-6F175D3DCCD1}">
              <a14:hiddenFill xmlns:a14="http://schemas.microsoft.com/office/drawing/2010/main">
                <a:solidFill>
                  <a:srgbClr val="56CA95">
                    <a:lumMod val="40000"/>
                    <a:lumOff val="60000"/>
                  </a:srgbClr>
                </a:solidFill>
              </a14:hiddenFill>
            </a:ext>
          </a:extLst>
        </p:spPr>
        <p:txBody>
          <a:bodyPr wrap="square" rtlCol="0" anchor="t">
            <a:noAutofit/>
          </a:bodyPr>
          <a:p>
            <a:pPr indent="0" fontAlgn="auto">
              <a:lnSpc>
                <a:spcPct val="110000"/>
              </a:lnSpc>
              <a:spcBef>
                <a:spcPct val="0"/>
              </a:spcBef>
              <a:buFont typeface="Wingdings" panose="05000000000000000000" charset="0"/>
              <a:buNone/>
            </a:pPr>
            <a:r>
              <a:rPr lang="zh-CN" altLang="en-US" sz="2800" b="1">
                <a:solidFill>
                  <a:schemeClr val="tx1"/>
                </a:solidFill>
                <a:latin typeface="楷体" panose="02010609060101010101" charset="-122"/>
                <a:ea typeface="楷体" panose="02010609060101010101" charset="-122"/>
                <a:cs typeface="楷体" panose="02010609060101010101" charset="-122"/>
                <a:sym typeface="微软雅黑" panose="020B0503020204020204" charset="-122"/>
              </a:rPr>
              <a:t>同种生物的信息传递只有一种方式吗？</a:t>
            </a:r>
            <a:endParaRPr lang="zh-CN" altLang="en-US" sz="2800" b="1">
              <a:solidFill>
                <a:schemeClr val="tx1"/>
              </a:solidFill>
              <a:latin typeface="楷体" panose="02010609060101010101" charset="-122"/>
              <a:ea typeface="楷体" panose="02010609060101010101" charset="-122"/>
              <a:cs typeface="楷体" panose="02010609060101010101" charset="-122"/>
              <a:sym typeface="微软雅黑" panose="020B0503020204020204" charset="-122"/>
            </a:endParaRPr>
          </a:p>
        </p:txBody>
      </p:sp>
      <p:sp>
        <p:nvSpPr>
          <p:cNvPr id="3" name="文本框 2"/>
          <p:cNvSpPr txBox="1"/>
          <p:nvPr>
            <p:custDataLst>
              <p:tags r:id="rId14"/>
            </p:custDataLst>
          </p:nvPr>
        </p:nvSpPr>
        <p:spPr>
          <a:xfrm>
            <a:off x="611505" y="3477895"/>
            <a:ext cx="8374380" cy="573405"/>
          </a:xfrm>
          <a:prstGeom prst="rect">
            <a:avLst/>
          </a:prstGeom>
          <a:noFill/>
          <a:extLst>
            <a:ext uri="{909E8E84-426E-40DD-AFC4-6F175D3DCCD1}">
              <a14:hiddenFill xmlns:a14="http://schemas.microsoft.com/office/drawing/2010/main">
                <a:solidFill>
                  <a:schemeClr val="accent3">
                    <a:lumMod val="40000"/>
                    <a:lumOff val="60000"/>
                  </a:schemeClr>
                </a:solidFill>
              </a14:hiddenFill>
            </a:ext>
          </a:extLst>
        </p:spPr>
        <p:txBody>
          <a:bodyPr wrap="square" rtlCol="0" anchor="t">
            <a:noAutofit/>
          </a:bodyPr>
          <a:p>
            <a:pPr indent="0" fontAlgn="auto">
              <a:lnSpc>
                <a:spcPct val="100000"/>
              </a:lnSpc>
              <a:spcBef>
                <a:spcPct val="0"/>
              </a:spcBef>
              <a:buFont typeface="Wingdings" panose="05000000000000000000" charset="0"/>
              <a:buNone/>
            </a:pPr>
            <a:r>
              <a:rPr lang="zh-CN" altLang="en-US" sz="2800" b="1">
                <a:latin typeface="楷体" panose="02010609060101010101" charset="-122"/>
                <a:ea typeface="楷体" panose="02010609060101010101" charset="-122"/>
                <a:cs typeface="楷体" panose="02010609060101010101" charset="-122"/>
                <a:sym typeface="+mn-ea"/>
              </a:rPr>
              <a:t>生态系统中的信息传递仅仅发生在同种生物之间吗？</a:t>
            </a:r>
            <a:endParaRPr lang="zh-CN" altLang="en-US" sz="2800" b="1">
              <a:latin typeface="楷体" panose="02010609060101010101" charset="-122"/>
              <a:ea typeface="楷体" panose="02010609060101010101" charset="-122"/>
              <a:cs typeface="楷体" panose="02010609060101010101" charset="-122"/>
              <a:sym typeface="+mn-ea"/>
            </a:endParaRPr>
          </a:p>
        </p:txBody>
      </p:sp>
      <p:sp>
        <p:nvSpPr>
          <p:cNvPr id="32" name="文本框 31"/>
          <p:cNvSpPr txBox="1"/>
          <p:nvPr>
            <p:custDataLst>
              <p:tags r:id="rId15"/>
            </p:custDataLst>
          </p:nvPr>
        </p:nvSpPr>
        <p:spPr>
          <a:xfrm>
            <a:off x="643890" y="4669155"/>
            <a:ext cx="7378700" cy="521970"/>
          </a:xfrm>
          <a:prstGeom prst="rect">
            <a:avLst/>
          </a:prstGeom>
          <a:noFill/>
        </p:spPr>
        <p:txBody>
          <a:bodyPr wrap="square" rtlCol="0" anchor="t">
            <a:spAutoFit/>
          </a:bodyPr>
          <a:p>
            <a:r>
              <a:rPr lang="zh-CN" altLang="en-US" sz="2800" b="1">
                <a:latin typeface="楷体" panose="02010609060101010101" charset="-122"/>
                <a:ea typeface="楷体" panose="02010609060101010101" charset="-122"/>
                <a:cs typeface="楷体" panose="02010609060101010101" charset="-122"/>
                <a:sym typeface="宋体" panose="02010600030101010101" pitchFamily="2" charset="-122"/>
              </a:rPr>
              <a:t>生态系统中的信息传递是双向的还是单向的？</a:t>
            </a:r>
            <a:endParaRPr lang="zh-CN" altLang="en-US" sz="2800" b="1">
              <a:latin typeface="楷体" panose="02010609060101010101" charset="-122"/>
              <a:ea typeface="楷体" panose="02010609060101010101" charset="-122"/>
              <a:cs typeface="楷体" panose="02010609060101010101" charset="-122"/>
              <a:sym typeface="宋体" panose="02010600030101010101" pitchFamily="2" charset="-122"/>
            </a:endParaRPr>
          </a:p>
        </p:txBody>
      </p:sp>
      <p:sp>
        <p:nvSpPr>
          <p:cNvPr id="10" name="矩形 9"/>
          <p:cNvSpPr/>
          <p:nvPr>
            <p:custDataLst>
              <p:tags r:id="rId16"/>
            </p:custDataLst>
          </p:nvPr>
        </p:nvSpPr>
        <p:spPr>
          <a:xfrm>
            <a:off x="1045845" y="188595"/>
            <a:ext cx="4189730" cy="517525"/>
          </a:xfrm>
          <a:prstGeom prst="rect">
            <a:avLst/>
          </a:prstGeom>
          <a:solidFill>
            <a:srgbClr val="016E4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indent="0" latinLnBrk="0">
              <a:lnSpc>
                <a:spcPct val="100000"/>
              </a:lnSpc>
            </a:pPr>
            <a:r>
              <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rPr>
              <a:t>二、生态系统的信息传递</a:t>
            </a:r>
            <a:endParaRPr lang="zh-CN" altLang="en-US" sz="2800" b="1">
              <a:solidFill>
                <a:schemeClr val="bg1"/>
              </a:solidFill>
              <a:latin typeface="微软雅黑" panose="020B0503020204020204" charset="-122"/>
              <a:ea typeface="微软雅黑" panose="020B0503020204020204" charset="-122"/>
              <a:cs typeface="Times New Roman" panose="02020603050405020304" pitchFamily="18" charset="0"/>
              <a:sym typeface="+mn-lt"/>
            </a:endParaRPr>
          </a:p>
        </p:txBody>
      </p:sp>
    </p:spTree>
    <p:custDataLst>
      <p:tags r:id="rId17"/>
    </p:custDataLst>
  </p:cSld>
  <p:clrMapOvr>
    <a:masterClrMapping/>
  </p:clrMapOvr>
  <mc:AlternateContent xmlns:mc="http://schemas.openxmlformats.org/markup-compatibility/2006">
    <mc:Choice xmlns:p14="http://schemas.microsoft.com/office/powerpoint/2010/main" Requires="p14">
      <p:transition spd="slow" p14:dur="1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fade">
                                      <p:cBhvr>
                                        <p:cTn id="30" dur="500"/>
                                        <p:tgtEl>
                                          <p:spTgt spid="2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grpId="0" nodeType="clickEffect">
                                  <p:stCondLst>
                                    <p:cond delay="0"/>
                                  </p:stCondLst>
                                  <p:childTnLst>
                                    <p:set>
                                      <p:cBhvr>
                                        <p:cTn id="39" dur="1" fill="hold">
                                          <p:stCondLst>
                                            <p:cond delay="0"/>
                                          </p:stCondLst>
                                        </p:cTn>
                                        <p:tgtEl>
                                          <p:spTgt spid="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500"/>
                                        <p:tgtEl>
                                          <p:spTgt spid="4"/>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8" grpId="0"/>
      <p:bldP spid="19" grpId="0"/>
      <p:bldP spid="20" grpId="0"/>
      <p:bldP spid="21" grpId="0"/>
      <p:bldP spid="33" grpId="0"/>
      <p:bldP spid="28" grpId="0"/>
      <p:bldP spid="5" grpId="0"/>
      <p:bldP spid="3" grpId="0"/>
      <p:bldP spid="32" grpId="0"/>
    </p:bldLst>
  </p:timing>
</p:sld>
</file>

<file path=ppt/tags/tag1.xml><?xml version="1.0" encoding="utf-8"?>
<p:tagLst xmlns:p="http://schemas.openxmlformats.org/presentationml/2006/main">
  <p:tag name="AS_UNIQUEID" val="16131"/>
</p:tagLst>
</file>

<file path=ppt/tags/tag10.xml><?xml version="1.0" encoding="utf-8"?>
<p:tagLst xmlns:p="http://schemas.openxmlformats.org/presentationml/2006/main">
  <p:tag name="AS_UNIQUEID" val="8324"/>
</p:tagLst>
</file>

<file path=ppt/tags/tag100.xml><?xml version="1.0" encoding="utf-8"?>
<p:tagLst xmlns:p="http://schemas.openxmlformats.org/presentationml/2006/main">
  <p:tag name="AS_UNIQUEID" val="540"/>
</p:tagLst>
</file>

<file path=ppt/tags/tag101.xml><?xml version="1.0" encoding="utf-8"?>
<p:tagLst xmlns:p="http://schemas.openxmlformats.org/presentationml/2006/main">
  <p:tag name="AS_UNIQUEID" val="541"/>
</p:tagLst>
</file>

<file path=ppt/tags/tag102.xml><?xml version="1.0" encoding="utf-8"?>
<p:tagLst xmlns:p="http://schemas.openxmlformats.org/presentationml/2006/main">
  <p:tag name="AS_UNIQUEID" val="423"/>
</p:tagLst>
</file>

<file path=ppt/tags/tag103.xml><?xml version="1.0" encoding="utf-8"?>
<p:tagLst xmlns:p="http://schemas.openxmlformats.org/presentationml/2006/main">
  <p:tag name="AS_UNIQUEID" val="1018"/>
</p:tagLst>
</file>

<file path=ppt/tags/tag104.xml><?xml version="1.0" encoding="utf-8"?>
<p:tagLst xmlns:p="http://schemas.openxmlformats.org/presentationml/2006/main">
  <p:tag name="AS_UNIQUEID" val="1020"/>
</p:tagLst>
</file>

<file path=ppt/tags/tag105.xml><?xml version="1.0" encoding="utf-8"?>
<p:tagLst xmlns:p="http://schemas.openxmlformats.org/presentationml/2006/main">
  <p:tag name="AS_UNIQUEID" val="1033"/>
</p:tagLst>
</file>

<file path=ppt/tags/tag106.xml><?xml version="1.0" encoding="utf-8"?>
<p:tagLst xmlns:p="http://schemas.openxmlformats.org/presentationml/2006/main">
  <p:tag name="AS_UNIQUEID" val="1035"/>
</p:tagLst>
</file>

<file path=ppt/tags/tag107.xml><?xml version="1.0" encoding="utf-8"?>
<p:tagLst xmlns:p="http://schemas.openxmlformats.org/presentationml/2006/main">
  <p:tag name="AS_UNIQUEID" val="5549"/>
</p:tagLst>
</file>

<file path=ppt/tags/tag108.xml><?xml version="1.0" encoding="utf-8"?>
<p:tagLst xmlns:p="http://schemas.openxmlformats.org/presentationml/2006/main">
  <p:tag name="AS_UNIQUEID" val="1037"/>
</p:tagLst>
</file>

<file path=ppt/tags/tag109.xml><?xml version="1.0" encoding="utf-8"?>
<p:tagLst xmlns:p="http://schemas.openxmlformats.org/presentationml/2006/main">
  <p:tag name="AS_UNIQUEID" val="1038"/>
</p:tagLst>
</file>

<file path=ppt/tags/tag11.xml><?xml version="1.0" encoding="utf-8"?>
<p:tagLst xmlns:p="http://schemas.openxmlformats.org/presentationml/2006/main">
  <p:tag name="AS_UNIQUEID" val="8325"/>
</p:tagLst>
</file>

<file path=ppt/tags/tag110.xml><?xml version="1.0" encoding="utf-8"?>
<p:tagLst xmlns:p="http://schemas.openxmlformats.org/presentationml/2006/main">
  <p:tag name="AS_UNIQUEID" val="1039"/>
</p:tagLst>
</file>

<file path=ppt/tags/tag111.xml><?xml version="1.0" encoding="utf-8"?>
<p:tagLst xmlns:p="http://schemas.openxmlformats.org/presentationml/2006/main">
  <p:tag name="AS_UNIQUEID" val="16136"/>
</p:tagLst>
</file>

<file path=ppt/tags/tag112.xml><?xml version="1.0" encoding="utf-8"?>
<p:tagLst xmlns:p="http://schemas.openxmlformats.org/presentationml/2006/main">
  <p:tag name="AS_UNIQUEID" val="8528"/>
</p:tagLst>
</file>

<file path=ppt/tags/tag113.xml><?xml version="1.0" encoding="utf-8"?>
<p:tagLst xmlns:p="http://schemas.openxmlformats.org/presentationml/2006/main">
  <p:tag name="AS_UNIQUEID" val="1048"/>
</p:tagLst>
</file>

<file path=ppt/tags/tag114.xml><?xml version="1.0" encoding="utf-8"?>
<p:tagLst xmlns:p="http://schemas.openxmlformats.org/presentationml/2006/main">
  <p:tag name="AS_UNIQUEID" val="1049"/>
</p:tagLst>
</file>

<file path=ppt/tags/tag115.xml><?xml version="1.0" encoding="utf-8"?>
<p:tagLst xmlns:p="http://schemas.openxmlformats.org/presentationml/2006/main">
  <p:tag name="AS_UNIQUEID" val="1050"/>
</p:tagLst>
</file>

<file path=ppt/tags/tag116.xml><?xml version="1.0" encoding="utf-8"?>
<p:tagLst xmlns:p="http://schemas.openxmlformats.org/presentationml/2006/main">
  <p:tag name="AS_UNIQUEID" val="1051"/>
</p:tagLst>
</file>

<file path=ppt/tags/tag117.xml><?xml version="1.0" encoding="utf-8"?>
<p:tagLst xmlns:p="http://schemas.openxmlformats.org/presentationml/2006/main">
  <p:tag name="AS_UNIQUEID" val="423"/>
</p:tagLst>
</file>

<file path=ppt/tags/tag118.xml><?xml version="1.0" encoding="utf-8"?>
<p:tagLst xmlns:p="http://schemas.openxmlformats.org/presentationml/2006/main">
  <p:tag name="AS_UNIQUEID" val="1288"/>
</p:tagLst>
</file>

<file path=ppt/tags/tag119.xml><?xml version="1.0" encoding="utf-8"?>
<p:tagLst xmlns:p="http://schemas.openxmlformats.org/presentationml/2006/main">
  <p:tag name="AS_UNIQUEID" val="423"/>
  <p:tag name="KSO_WM_BEAUTIFY_FLAG" val=""/>
</p:tagLst>
</file>

<file path=ppt/tags/tag12.xml><?xml version="1.0" encoding="utf-8"?>
<p:tagLst xmlns:p="http://schemas.openxmlformats.org/presentationml/2006/main">
  <p:tag name="AS_UNIQUEID" val="8326"/>
</p:tagLst>
</file>

<file path=ppt/tags/tag120.xml><?xml version="1.0" encoding="utf-8"?>
<p:tagLst xmlns:p="http://schemas.openxmlformats.org/presentationml/2006/main">
  <p:tag name="AS_UNIQUEID" val="3433"/>
  <p:tag name="KSO_WM_UNIT_PLACING_PICTURE_USER_VIEWPORT" val="{&quot;height&quot;:5346,&quot;width&quot;:9507}"/>
  <p:tag name="KSO_WM_BEAUTIFY_FLAG" val=""/>
</p:tagLst>
</file>

<file path=ppt/tags/tag121.xml><?xml version="1.0" encoding="utf-8"?>
<p:tagLst xmlns:p="http://schemas.openxmlformats.org/presentationml/2006/main">
  <p:tag name="AS_UNIQUEID" val="8553"/>
</p:tagLst>
</file>

<file path=ppt/tags/tag122.xml><?xml version="1.0" encoding="utf-8"?>
<p:tagLst xmlns:p="http://schemas.openxmlformats.org/presentationml/2006/main">
  <p:tag name="AS_UNIQUEID" val="423"/>
</p:tagLst>
</file>

<file path=ppt/tags/tag123.xml><?xml version="1.0" encoding="utf-8"?>
<p:tagLst xmlns:p="http://schemas.openxmlformats.org/presentationml/2006/main">
  <p:tag name="AS_UNIQUEID" val="1842"/>
</p:tagLst>
</file>

<file path=ppt/tags/tag124.xml><?xml version="1.0" encoding="utf-8"?>
<p:tagLst xmlns:p="http://schemas.openxmlformats.org/presentationml/2006/main">
  <p:tag name="AS_UNIQUEID" val="16136"/>
</p:tagLst>
</file>

<file path=ppt/tags/tag125.xml><?xml version="1.0" encoding="utf-8"?>
<p:tagLst xmlns:p="http://schemas.openxmlformats.org/presentationml/2006/main">
  <p:tag name="AS_UNIQUEID" val="2210"/>
</p:tagLst>
</file>

<file path=ppt/tags/tag126.xml><?xml version="1.0" encoding="utf-8"?>
<p:tagLst xmlns:p="http://schemas.openxmlformats.org/presentationml/2006/main">
  <p:tag name="AS_UNIQUEID" val="2211"/>
</p:tagLst>
</file>

<file path=ppt/tags/tag127.xml><?xml version="1.0" encoding="utf-8"?>
<p:tagLst xmlns:p="http://schemas.openxmlformats.org/presentationml/2006/main">
  <p:tag name="AS_UNIQUEID" val="2211"/>
</p:tagLst>
</file>

<file path=ppt/tags/tag128.xml><?xml version="1.0" encoding="utf-8"?>
<p:tagLst xmlns:p="http://schemas.openxmlformats.org/presentationml/2006/main">
  <p:tag name="AS_UNIQUEID" val="2211"/>
</p:tagLst>
</file>

<file path=ppt/tags/tag129.xml><?xml version="1.0" encoding="utf-8"?>
<p:tagLst xmlns:p="http://schemas.openxmlformats.org/presentationml/2006/main">
  <p:tag name="AS_UNIQUEID" val="2211"/>
</p:tagLst>
</file>

<file path=ppt/tags/tag13.xml><?xml version="1.0" encoding="utf-8"?>
<p:tagLst xmlns:p="http://schemas.openxmlformats.org/presentationml/2006/main">
  <p:tag name="AS_UNIQUEID" val="8327"/>
</p:tagLst>
</file>

<file path=ppt/tags/tag130.xml><?xml version="1.0" encoding="utf-8"?>
<p:tagLst xmlns:p="http://schemas.openxmlformats.org/presentationml/2006/main">
  <p:tag name="AS_UNIQUEID" val="2211"/>
</p:tagLst>
</file>

<file path=ppt/tags/tag131.xml><?xml version="1.0" encoding="utf-8"?>
<p:tagLst xmlns:p="http://schemas.openxmlformats.org/presentationml/2006/main">
  <p:tag name="AS_UNIQUEID" val="2211"/>
</p:tagLst>
</file>

<file path=ppt/tags/tag132.xml><?xml version="1.0" encoding="utf-8"?>
<p:tagLst xmlns:p="http://schemas.openxmlformats.org/presentationml/2006/main">
  <p:tag name="AS_UNIQUEID" val="2211"/>
</p:tagLst>
</file>

<file path=ppt/tags/tag133.xml><?xml version="1.0" encoding="utf-8"?>
<p:tagLst xmlns:p="http://schemas.openxmlformats.org/presentationml/2006/main">
  <p:tag name="AS_UNIQUEID" val="2211"/>
</p:tagLst>
</file>

<file path=ppt/tags/tag134.xml><?xml version="1.0" encoding="utf-8"?>
<p:tagLst xmlns:p="http://schemas.openxmlformats.org/presentationml/2006/main">
  <p:tag name="AS_UNIQUEID" val="2211"/>
</p:tagLst>
</file>

<file path=ppt/tags/tag135.xml><?xml version="1.0" encoding="utf-8"?>
<p:tagLst xmlns:p="http://schemas.openxmlformats.org/presentationml/2006/main">
  <p:tag name="AS_UNIQUEID" val="16136"/>
</p:tagLst>
</file>

<file path=ppt/tags/tag136.xml><?xml version="1.0" encoding="utf-8"?>
<p:tagLst xmlns:p="http://schemas.openxmlformats.org/presentationml/2006/main">
  <p:tag name="AS_UNIQUEID" val="1082"/>
</p:tagLst>
</file>

<file path=ppt/tags/tag137.xml><?xml version="1.0" encoding="utf-8"?>
<p:tagLst xmlns:p="http://schemas.openxmlformats.org/presentationml/2006/main">
  <p:tag name="AS_UNIQUEID" val="1084"/>
</p:tagLst>
</file>

<file path=ppt/tags/tag138.xml><?xml version="1.0" encoding="utf-8"?>
<p:tagLst xmlns:p="http://schemas.openxmlformats.org/presentationml/2006/main">
  <p:tag name="AS_UNIQUEID" val="1060"/>
</p:tagLst>
</file>

<file path=ppt/tags/tag139.xml><?xml version="1.0" encoding="utf-8"?>
<p:tagLst xmlns:p="http://schemas.openxmlformats.org/presentationml/2006/main">
  <p:tag name="AS_UNIQUEID" val="1065"/>
</p:tagLst>
</file>

<file path=ppt/tags/tag14.xml><?xml version="1.0" encoding="utf-8"?>
<p:tagLst xmlns:p="http://schemas.openxmlformats.org/presentationml/2006/main">
  <p:tag name="AS_UNIQUEID" val="8379"/>
</p:tagLst>
</file>

<file path=ppt/tags/tag140.xml><?xml version="1.0" encoding="utf-8"?>
<p:tagLst xmlns:p="http://schemas.openxmlformats.org/presentationml/2006/main">
  <p:tag name="AS_UNIQUEID" val="1066"/>
</p:tagLst>
</file>

<file path=ppt/tags/tag141.xml><?xml version="1.0" encoding="utf-8"?>
<p:tagLst xmlns:p="http://schemas.openxmlformats.org/presentationml/2006/main">
  <p:tag name="AS_UNIQUEID" val="1067"/>
</p:tagLst>
</file>

<file path=ppt/tags/tag142.xml><?xml version="1.0" encoding="utf-8"?>
<p:tagLst xmlns:p="http://schemas.openxmlformats.org/presentationml/2006/main">
  <p:tag name="AS_UNIQUEID" val="1075"/>
</p:tagLst>
</file>

<file path=ppt/tags/tag143.xml><?xml version="1.0" encoding="utf-8"?>
<p:tagLst xmlns:p="http://schemas.openxmlformats.org/presentationml/2006/main">
  <p:tag name="AS_UNIQUEID" val="1076"/>
</p:tagLst>
</file>

<file path=ppt/tags/tag144.xml><?xml version="1.0" encoding="utf-8"?>
<p:tagLst xmlns:p="http://schemas.openxmlformats.org/presentationml/2006/main">
  <p:tag name="AS_UNIQUEID" val="1077"/>
</p:tagLst>
</file>

<file path=ppt/tags/tag145.xml><?xml version="1.0" encoding="utf-8"?>
<p:tagLst xmlns:p="http://schemas.openxmlformats.org/presentationml/2006/main">
  <p:tag name="AS_UNIQUEID" val="1078"/>
</p:tagLst>
</file>

<file path=ppt/tags/tag146.xml><?xml version="1.0" encoding="utf-8"?>
<p:tagLst xmlns:p="http://schemas.openxmlformats.org/presentationml/2006/main">
  <p:tag name="AS_UNIQUEID" val="1079"/>
</p:tagLst>
</file>

<file path=ppt/tags/tag147.xml><?xml version="1.0" encoding="utf-8"?>
<p:tagLst xmlns:p="http://schemas.openxmlformats.org/presentationml/2006/main">
  <p:tag name="AS_UNIQUEID" val="8528"/>
</p:tagLst>
</file>

<file path=ppt/tags/tag148.xml><?xml version="1.0" encoding="utf-8"?>
<p:tagLst xmlns:p="http://schemas.openxmlformats.org/presentationml/2006/main">
  <p:tag name="AS_UNIQUEID" val="11104"/>
</p:tagLst>
</file>

<file path=ppt/tags/tag149.xml><?xml version="1.0" encoding="utf-8"?>
<p:tagLst xmlns:p="http://schemas.openxmlformats.org/presentationml/2006/main">
  <p:tag name="AS_UNIQUEID" val="11104"/>
</p:tagLst>
</file>

<file path=ppt/tags/tag15.xml><?xml version="1.0" encoding="utf-8"?>
<p:tagLst xmlns:p="http://schemas.openxmlformats.org/presentationml/2006/main">
  <p:tag name="AS_UNIQUEID" val="8380"/>
</p:tagLst>
</file>

<file path=ppt/tags/tag150.xml><?xml version="1.0" encoding="utf-8"?>
<p:tagLst xmlns:p="http://schemas.openxmlformats.org/presentationml/2006/main">
  <p:tag name="AS_UNIQUEID" val="1084"/>
</p:tagLst>
</file>

<file path=ppt/tags/tag151.xml><?xml version="1.0" encoding="utf-8"?>
<p:tagLst xmlns:p="http://schemas.openxmlformats.org/presentationml/2006/main">
  <p:tag name="AS_UNIQUEID" val="16136"/>
</p:tagLst>
</file>

<file path=ppt/tags/tag152.xml><?xml version="1.0" encoding="utf-8"?>
<p:tagLst xmlns:p="http://schemas.openxmlformats.org/presentationml/2006/main">
  <p:tag name="MH" val="20170324180745"/>
  <p:tag name="MH_CATEGORY" val="#TuWHP#"/>
  <p:tag name="MH_LAYOUT" val="SubTitleText"/>
  <p:tag name="MH_LIBRARY" val="GRAPHIC"/>
  <p:tag name="MH_NUMBER" val="2"/>
  <p:tag name="MH_TYPE" val="#NeiR#"/>
</p:tagLst>
</file>

<file path=ppt/tags/tag153.xml><?xml version="1.0" encoding="utf-8"?>
<p:tagLst xmlns:p="http://schemas.openxmlformats.org/presentationml/2006/main">
  <p:tag name="AS_UNIQUEID" val="8555"/>
</p:tagLst>
</file>

<file path=ppt/tags/tag154.xml><?xml version="1.0" encoding="utf-8"?>
<p:tagLst xmlns:p="http://schemas.openxmlformats.org/presentationml/2006/main">
  <p:tag name="AS_UNIQUEID" val="8556"/>
</p:tagLst>
</file>

<file path=ppt/tags/tag155.xml><?xml version="1.0" encoding="utf-8"?>
<p:tagLst xmlns:p="http://schemas.openxmlformats.org/presentationml/2006/main">
  <p:tag name="AS_UNIQUEID" val="8557"/>
</p:tagLst>
</file>

<file path=ppt/tags/tag156.xml><?xml version="1.0" encoding="utf-8"?>
<p:tagLst xmlns:p="http://schemas.openxmlformats.org/presentationml/2006/main">
  <p:tag name="AS_UNIQUEID" val="8528"/>
</p:tagLst>
</file>

<file path=ppt/tags/tag157.xml><?xml version="1.0" encoding="utf-8"?>
<p:tagLst xmlns:p="http://schemas.openxmlformats.org/presentationml/2006/main">
  <p:tag name="AS_UNIQUEID" val="2147"/>
  <p:tag name="KSO_WM_BEAUTIFY_FLAG" val=""/>
</p:tagLst>
</file>

<file path=ppt/tags/tag158.xml><?xml version="1.0" encoding="utf-8"?>
<p:tagLst xmlns:p="http://schemas.openxmlformats.org/presentationml/2006/main">
  <p:tag name="AS_UNIQUEID" val="2148"/>
  <p:tag name="KSO_WM_BEAUTIFY_FLAG" val=""/>
</p:tagLst>
</file>

<file path=ppt/tags/tag159.xml><?xml version="1.0" encoding="utf-8"?>
<p:tagLst xmlns:p="http://schemas.openxmlformats.org/presentationml/2006/main">
  <p:tag name="AS_UNIQUEID" val="2149"/>
  <p:tag name="KSO_WM_BEAUTIFY_FLAG" val=""/>
</p:tagLst>
</file>

<file path=ppt/tags/tag16.xml><?xml version="1.0" encoding="utf-8"?>
<p:tagLst xmlns:p="http://schemas.openxmlformats.org/presentationml/2006/main">
  <p:tag name="AS_UNIQUEID" val="8381"/>
</p:tagLst>
</file>

<file path=ppt/tags/tag160.xml><?xml version="1.0" encoding="utf-8"?>
<p:tagLst xmlns:p="http://schemas.openxmlformats.org/presentationml/2006/main">
  <p:tag name="AS_UNIQUEID" val="3070"/>
</p:tagLst>
</file>

<file path=ppt/tags/tag161.xml><?xml version="1.0" encoding="utf-8"?>
<p:tagLst xmlns:p="http://schemas.openxmlformats.org/presentationml/2006/main">
  <p:tag name="AS_UNIQUEID" val="2145"/>
  <p:tag name="KSO_WM_BEAUTIFY_FLAG" val=""/>
</p:tagLst>
</file>

<file path=ppt/tags/tag162.xml><?xml version="1.0" encoding="utf-8"?>
<p:tagLst xmlns:p="http://schemas.openxmlformats.org/presentationml/2006/main">
  <p:tag name="AS_UNIQUEID" val="2146"/>
  <p:tag name="KSO_WM_BEAUTIFY_FLAG" val=""/>
</p:tagLst>
</file>

<file path=ppt/tags/tag163.xml><?xml version="1.0" encoding="utf-8"?>
<p:tagLst xmlns:p="http://schemas.openxmlformats.org/presentationml/2006/main">
  <p:tag name="AS_UNIQUEID" val="2151"/>
  <p:tag name="KSO_WM_BEAUTIFY_FLAG" val=""/>
</p:tagLst>
</file>

<file path=ppt/tags/tag164.xml><?xml version="1.0" encoding="utf-8"?>
<p:tagLst xmlns:p="http://schemas.openxmlformats.org/presentationml/2006/main">
  <p:tag name="AS_UNIQUEID" val="2152"/>
  <p:tag name="KSO_WM_BEAUTIFY_FLAG" val=""/>
</p:tagLst>
</file>

<file path=ppt/tags/tag165.xml><?xml version="1.0" encoding="utf-8"?>
<p:tagLst xmlns:p="http://schemas.openxmlformats.org/presentationml/2006/main">
  <p:tag name="AS_UNIQUEID" val="3071"/>
</p:tagLst>
</file>

<file path=ppt/tags/tag166.xml><?xml version="1.0" encoding="utf-8"?>
<p:tagLst xmlns:p="http://schemas.openxmlformats.org/presentationml/2006/main">
  <p:tag name="AS_UNIQUEID" val="2150"/>
  <p:tag name="KSO_WM_BEAUTIFY_FLAG" val=""/>
</p:tagLst>
</file>

<file path=ppt/tags/tag167.xml><?xml version="1.0" encoding="utf-8"?>
<p:tagLst xmlns:p="http://schemas.openxmlformats.org/presentationml/2006/main">
  <p:tag name="AS_UNIQUEID" val="2153"/>
  <p:tag name="KSO_WM_BEAUTIFY_FLAG" val=""/>
</p:tagLst>
</file>

<file path=ppt/tags/tag168.xml><?xml version="1.0" encoding="utf-8"?>
<p:tagLst xmlns:p="http://schemas.openxmlformats.org/presentationml/2006/main">
  <p:tag name="AS_UNIQUEID" val="2154"/>
  <p:tag name="KSO_WM_BEAUTIFY_FLAG" val=""/>
</p:tagLst>
</file>

<file path=ppt/tags/tag169.xml><?xml version="1.0" encoding="utf-8"?>
<p:tagLst xmlns:p="http://schemas.openxmlformats.org/presentationml/2006/main">
  <p:tag name="AS_UNIQUEID" val="3072"/>
</p:tagLst>
</file>

<file path=ppt/tags/tag17.xml><?xml version="1.0" encoding="utf-8"?>
<p:tagLst xmlns:p="http://schemas.openxmlformats.org/presentationml/2006/main">
  <p:tag name="AS_UNIQUEID" val="8382"/>
</p:tagLst>
</file>

<file path=ppt/tags/tag170.xml><?xml version="1.0" encoding="utf-8"?>
<p:tagLst xmlns:p="http://schemas.openxmlformats.org/presentationml/2006/main">
  <p:tag name="AS_UNIQUEID" val="2156"/>
  <p:tag name="KSO_WM_BEAUTIFY_FLAG" val=""/>
</p:tagLst>
</file>

<file path=ppt/tags/tag171.xml><?xml version="1.0" encoding="utf-8"?>
<p:tagLst xmlns:p="http://schemas.openxmlformats.org/presentationml/2006/main">
  <p:tag name="AS_UNIQUEID" val="2157"/>
  <p:tag name="KSO_WM_BEAUTIFY_FLAG" val=""/>
</p:tagLst>
</file>

<file path=ppt/tags/tag172.xml><?xml version="1.0" encoding="utf-8"?>
<p:tagLst xmlns:p="http://schemas.openxmlformats.org/presentationml/2006/main">
  <p:tag name="AS_UNIQUEID" val="3073"/>
</p:tagLst>
</file>

<file path=ppt/tags/tag173.xml><?xml version="1.0" encoding="utf-8"?>
<p:tagLst xmlns:p="http://schemas.openxmlformats.org/presentationml/2006/main">
  <p:tag name="AS_UNIQUEID" val="2155"/>
  <p:tag name="KSO_WM_BEAUTIFY_FLAG" val=""/>
</p:tagLst>
</file>

<file path=ppt/tags/tag174.xml><?xml version="1.0" encoding="utf-8"?>
<p:tagLst xmlns:p="http://schemas.openxmlformats.org/presentationml/2006/main">
  <p:tag name="AS_UNIQUEID" val="2158"/>
  <p:tag name="KSO_WM_BEAUTIFY_FLAG" val=""/>
</p:tagLst>
</file>

<file path=ppt/tags/tag175.xml><?xml version="1.0" encoding="utf-8"?>
<p:tagLst xmlns:p="http://schemas.openxmlformats.org/presentationml/2006/main">
  <p:tag name="AS_UNIQUEID" val="2160"/>
  <p:tag name="KSO_WM_BEAUTIFY_FLAG" val=""/>
</p:tagLst>
</file>

<file path=ppt/tags/tag176.xml><?xml version="1.0" encoding="utf-8"?>
<p:tagLst xmlns:p="http://schemas.openxmlformats.org/presentationml/2006/main">
  <p:tag name="AS_UNIQUEID" val="2167"/>
  <p:tag name="KSO_WM_BEAUTIFY_FLAG" val=""/>
</p:tagLst>
</file>

<file path=ppt/tags/tag177.xml><?xml version="1.0" encoding="utf-8"?>
<p:tagLst xmlns:p="http://schemas.openxmlformats.org/presentationml/2006/main">
  <p:tag name="AS_UNIQUEID" val="2168"/>
  <p:tag name="KSO_WM_BEAUTIFY_FLAG" val=""/>
</p:tagLst>
</file>

<file path=ppt/tags/tag178.xml><?xml version="1.0" encoding="utf-8"?>
<p:tagLst xmlns:p="http://schemas.openxmlformats.org/presentationml/2006/main">
  <p:tag name="AS_UNIQUEID" val="3074"/>
</p:tagLst>
</file>

<file path=ppt/tags/tag179.xml><?xml version="1.0" encoding="utf-8"?>
<p:tagLst xmlns:p="http://schemas.openxmlformats.org/presentationml/2006/main">
  <p:tag name="AS_UNIQUEID" val="2166"/>
  <p:tag name="KSO_WM_BEAUTIFY_FLAG" val=""/>
</p:tagLst>
</file>

<file path=ppt/tags/tag18.xml><?xml version="1.0" encoding="utf-8"?>
<p:tagLst xmlns:p="http://schemas.openxmlformats.org/presentationml/2006/main">
  <p:tag name="AS_UNIQUEID" val="8383"/>
</p:tagLst>
</file>

<file path=ppt/tags/tag180.xml><?xml version="1.0" encoding="utf-8"?>
<p:tagLst xmlns:p="http://schemas.openxmlformats.org/presentationml/2006/main">
  <p:tag name="AS_UNIQUEID" val="2170"/>
  <p:tag name="KSO_WM_BEAUTIFY_FLAG" val=""/>
</p:tagLst>
</file>

<file path=ppt/tags/tag181.xml><?xml version="1.0" encoding="utf-8"?>
<p:tagLst xmlns:p="http://schemas.openxmlformats.org/presentationml/2006/main">
  <p:tag name="AS_UNIQUEID" val="3075"/>
</p:tagLst>
</file>

<file path=ppt/tags/tag182.xml><?xml version="1.0" encoding="utf-8"?>
<p:tagLst xmlns:p="http://schemas.openxmlformats.org/presentationml/2006/main">
  <p:tag name="AS_UNIQUEID" val="2171"/>
  <p:tag name="KSO_WM_BEAUTIFY_FLAG" val=""/>
</p:tagLst>
</file>

<file path=ppt/tags/tag183.xml><?xml version="1.0" encoding="utf-8"?>
<p:tagLst xmlns:p="http://schemas.openxmlformats.org/presentationml/2006/main">
  <p:tag name="AS_UNIQUEID" val="2172"/>
  <p:tag name="KSO_WM_BEAUTIFY_FLAG" val=""/>
</p:tagLst>
</file>

<file path=ppt/tags/tag184.xml><?xml version="1.0" encoding="utf-8"?>
<p:tagLst xmlns:p="http://schemas.openxmlformats.org/presentationml/2006/main">
  <p:tag name="AS_UNIQUEID" val="3076"/>
</p:tagLst>
</file>

<file path=ppt/tags/tag185.xml><?xml version="1.0" encoding="utf-8"?>
<p:tagLst xmlns:p="http://schemas.openxmlformats.org/presentationml/2006/main">
  <p:tag name="AS_UNIQUEID" val="2169"/>
  <p:tag name="KSO_WM_BEAUTIFY_FLAG" val=""/>
</p:tagLst>
</file>

<file path=ppt/tags/tag186.xml><?xml version="1.0" encoding="utf-8"?>
<p:tagLst xmlns:p="http://schemas.openxmlformats.org/presentationml/2006/main">
  <p:tag name="AS_UNIQUEID" val="2173"/>
  <p:tag name="KSO_WM_BEAUTIFY_FLAG" val=""/>
</p:tagLst>
</file>

<file path=ppt/tags/tag187.xml><?xml version="1.0" encoding="utf-8"?>
<p:tagLst xmlns:p="http://schemas.openxmlformats.org/presentationml/2006/main">
  <p:tag name="AS_UNIQUEID" val="2160"/>
  <p:tag name="KSO_WM_BEAUTIFY_FLAG" val=""/>
</p:tagLst>
</file>

<file path=ppt/tags/tag188.xml><?xml version="1.0" encoding="utf-8"?>
<p:tagLst xmlns:p="http://schemas.openxmlformats.org/presentationml/2006/main">
  <p:tag name="AS_UNIQUEID" val="2160"/>
  <p:tag name="KSO_WM_BEAUTIFY_FLAG" val=""/>
</p:tagLst>
</file>

<file path=ppt/tags/tag189.xml><?xml version="1.0" encoding="utf-8"?>
<p:tagLst xmlns:p="http://schemas.openxmlformats.org/presentationml/2006/main">
  <p:tag name="AS_UNIQUEID" val="3077"/>
  <p:tag name="KSO_WM_BEAUTIFY_FLAG" val=""/>
</p:tagLst>
</file>

<file path=ppt/tags/tag19.xml><?xml version="1.0" encoding="utf-8"?>
<p:tagLst xmlns:p="http://schemas.openxmlformats.org/presentationml/2006/main">
  <p:tag name="AS_UNIQUEID" val="16131"/>
</p:tagLst>
</file>

<file path=ppt/tags/tag190.xml><?xml version="1.0" encoding="utf-8"?>
<p:tagLst xmlns:p="http://schemas.openxmlformats.org/presentationml/2006/main">
  <p:tag name="AS_UNIQUEID" val="3078"/>
  <p:tag name="KSO_WM_BEAUTIFY_FLAG" val=""/>
</p:tagLst>
</file>

<file path=ppt/tags/tag191.xml><?xml version="1.0" encoding="utf-8"?>
<p:tagLst xmlns:p="http://schemas.openxmlformats.org/presentationml/2006/main">
  <p:tag name="AS_UNIQUEID" val="3079"/>
  <p:tag name="KSO_WM_BEAUTIFY_FLAG" val=""/>
</p:tagLst>
</file>

<file path=ppt/tags/tag192.xml><?xml version="1.0" encoding="utf-8"?>
<p:tagLst xmlns:p="http://schemas.openxmlformats.org/presentationml/2006/main">
  <p:tag name="AS_UNIQUEID" val="3082"/>
  <p:tag name="KSO_WM_BEAUTIFY_FLAG" val=""/>
</p:tagLst>
</file>

<file path=ppt/tags/tag193.xml><?xml version="1.0" encoding="utf-8"?>
<p:tagLst xmlns:p="http://schemas.openxmlformats.org/presentationml/2006/main">
  <p:tag name="AS_UNIQUEID" val="3083"/>
  <p:tag name="KSO_WM_BEAUTIFY_FLAG" val=""/>
</p:tagLst>
</file>

<file path=ppt/tags/tag194.xml><?xml version="1.0" encoding="utf-8"?>
<p:tagLst xmlns:p="http://schemas.openxmlformats.org/presentationml/2006/main">
  <p:tag name="AS_UNIQUEID" val="3084"/>
  <p:tag name="KSO_WM_BEAUTIFY_FLAG" val=""/>
</p:tagLst>
</file>

<file path=ppt/tags/tag195.xml><?xml version="1.0" encoding="utf-8"?>
<p:tagLst xmlns:p="http://schemas.openxmlformats.org/presentationml/2006/main">
  <p:tag name="AS_UNIQUEID" val="836"/>
  <p:tag name="KSO_WM_BEAUTIFY_FLAG" val=""/>
</p:tagLst>
</file>

<file path=ppt/tags/tag196.xml><?xml version="1.0" encoding="utf-8"?>
<p:tagLst xmlns:p="http://schemas.openxmlformats.org/presentationml/2006/main">
  <p:tag name="AS_UNIQUEID" val="837"/>
  <p:tag name="KSO_WM_BEAUTIFY_FLAG" val=""/>
</p:tagLst>
</file>

<file path=ppt/tags/tag197.xml><?xml version="1.0" encoding="utf-8"?>
<p:tagLst xmlns:p="http://schemas.openxmlformats.org/presentationml/2006/main">
  <p:tag name="AS_UNIQUEID" val="838"/>
  <p:tag name="KSO_WM_BEAUTIFY_FLAG" val=""/>
</p:tagLst>
</file>

<file path=ppt/tags/tag198.xml><?xml version="1.0" encoding="utf-8"?>
<p:tagLst xmlns:p="http://schemas.openxmlformats.org/presentationml/2006/main">
  <p:tag name="AS_UNIQUEID" val="832"/>
  <p:tag name="KSO_WM_BEAUTIFY_FLAG" val=""/>
</p:tagLst>
</file>

<file path=ppt/tags/tag199.xml><?xml version="1.0" encoding="utf-8"?>
<p:tagLst xmlns:p="http://schemas.openxmlformats.org/presentationml/2006/main">
  <p:tag name="AS_UNIQUEID" val="832"/>
  <p:tag name="KSO_WM_BEAUTIFY_FLAG" val=""/>
</p:tagLst>
</file>

<file path=ppt/tags/tag2.xml><?xml version="1.0" encoding="utf-8"?>
<p:tagLst xmlns:p="http://schemas.openxmlformats.org/presentationml/2006/main">
  <p:tag name="AS_UNIQUEID" val="16132"/>
</p:tagLst>
</file>

<file path=ppt/tags/tag20.xml><?xml version="1.0" encoding="utf-8"?>
<p:tagLst xmlns:p="http://schemas.openxmlformats.org/presentationml/2006/main">
  <p:tag name="AS_UNIQUEID" val="16132"/>
</p:tagLst>
</file>

<file path=ppt/tags/tag200.xml><?xml version="1.0" encoding="utf-8"?>
<p:tagLst xmlns:p="http://schemas.openxmlformats.org/presentationml/2006/main">
  <p:tag name="AS_UNIQUEID" val="16136"/>
</p:tagLst>
</file>

<file path=ppt/tags/tag201.xml><?xml version="1.0" encoding="utf-8"?>
<p:tagLst xmlns:p="http://schemas.openxmlformats.org/presentationml/2006/main">
  <p:tag name="AS_UNIQUEID" val="8528"/>
</p:tagLst>
</file>

<file path=ppt/tags/tag202.xml><?xml version="1.0" encoding="utf-8"?>
<p:tagLst xmlns:p="http://schemas.openxmlformats.org/presentationml/2006/main">
  <p:tag name="AS_UNIQUEID" val="838"/>
</p:tagLst>
</file>

<file path=ppt/tags/tag203.xml><?xml version="1.0" encoding="utf-8"?>
<p:tagLst xmlns:p="http://schemas.openxmlformats.org/presentationml/2006/main">
  <p:tag name="AS_UNIQUEID" val="1010"/>
</p:tagLst>
</file>

<file path=ppt/tags/tag204.xml><?xml version="1.0" encoding="utf-8"?>
<p:tagLst xmlns:p="http://schemas.openxmlformats.org/presentationml/2006/main">
  <p:tag name="AS_UNIQUEID" val="1011"/>
</p:tagLst>
</file>

<file path=ppt/tags/tag205.xml><?xml version="1.0" encoding="utf-8"?>
<p:tagLst xmlns:p="http://schemas.openxmlformats.org/presentationml/2006/main">
  <p:tag name="AS_UNIQUEID" val="476"/>
</p:tagLst>
</file>

<file path=ppt/tags/tag206.xml><?xml version="1.0" encoding="utf-8"?>
<p:tagLst xmlns:p="http://schemas.openxmlformats.org/presentationml/2006/main">
  <p:tag name="AS_UNIQUEID" val="1012"/>
</p:tagLst>
</file>

<file path=ppt/tags/tag207.xml><?xml version="1.0" encoding="utf-8"?>
<p:tagLst xmlns:p="http://schemas.openxmlformats.org/presentationml/2006/main">
  <p:tag name="AS_UNIQUEID" val="1013"/>
</p:tagLst>
</file>

<file path=ppt/tags/tag208.xml><?xml version="1.0" encoding="utf-8"?>
<p:tagLst xmlns:p="http://schemas.openxmlformats.org/presentationml/2006/main">
  <p:tag name="AS_UNIQUEID" val="477"/>
</p:tagLst>
</file>

<file path=ppt/tags/tag209.xml><?xml version="1.0" encoding="utf-8"?>
<p:tagLst xmlns:p="http://schemas.openxmlformats.org/presentationml/2006/main">
  <p:tag name="AS_UNIQUEID" val="1014"/>
</p:tagLst>
</file>

<file path=ppt/tags/tag21.xml><?xml version="1.0" encoding="utf-8"?>
<p:tagLst xmlns:p="http://schemas.openxmlformats.org/presentationml/2006/main">
  <p:tag name="AS_UNIQUEID" val="16133"/>
</p:tagLst>
</file>

<file path=ppt/tags/tag210.xml><?xml version="1.0" encoding="utf-8"?>
<p:tagLst xmlns:p="http://schemas.openxmlformats.org/presentationml/2006/main">
  <p:tag name="AS_UNIQUEID" val="1015"/>
</p:tagLst>
</file>

<file path=ppt/tags/tag211.xml><?xml version="1.0" encoding="utf-8"?>
<p:tagLst xmlns:p="http://schemas.openxmlformats.org/presentationml/2006/main">
  <p:tag name="AS_UNIQUEID" val="16136"/>
</p:tagLst>
</file>

<file path=ppt/tags/tag212.xml><?xml version="1.0" encoding="utf-8"?>
<p:tagLst xmlns:p="http://schemas.openxmlformats.org/presentationml/2006/main">
  <p:tag name="AS_UNIQUEID" val="8528"/>
</p:tagLst>
</file>

<file path=ppt/tags/tag213.xml><?xml version="1.0" encoding="utf-8"?>
<p:tagLst xmlns:p="http://schemas.openxmlformats.org/presentationml/2006/main">
  <p:tag name="AS_UNIQUEID" val="2488"/>
  <p:tag name="KSO_WM_BEAUTIFY_FLAG" val=""/>
</p:tagLst>
</file>

<file path=ppt/tags/tag214.xml><?xml version="1.0" encoding="utf-8"?>
<p:tagLst xmlns:p="http://schemas.openxmlformats.org/presentationml/2006/main">
  <p:tag name="AS_UNIQUEID" val="2493"/>
  <p:tag name="KSO_WM_BEAUTIFY_FLAG" val=""/>
</p:tagLst>
</file>

<file path=ppt/tags/tag215.xml><?xml version="1.0" encoding="utf-8"?>
<p:tagLst xmlns:p="http://schemas.openxmlformats.org/presentationml/2006/main">
  <p:tag name="AS_UNIQUEID" val="487"/>
  <p:tag name="KSO_WM_BEAUTIFY_FLAG" val=""/>
</p:tagLst>
</file>

<file path=ppt/tags/tag216.xml><?xml version="1.0" encoding="utf-8"?>
<p:tagLst xmlns:p="http://schemas.openxmlformats.org/presentationml/2006/main">
  <p:tag name="AS_UNIQUEID" val="16136"/>
</p:tagLst>
</file>

<file path=ppt/tags/tag217.xml><?xml version="1.0" encoding="utf-8"?>
<p:tagLst xmlns:p="http://schemas.openxmlformats.org/presentationml/2006/main">
  <p:tag name="AS_UNIQUEID" val="1109"/>
</p:tagLst>
</file>

<file path=ppt/tags/tag218.xml><?xml version="1.0" encoding="utf-8"?>
<p:tagLst xmlns:p="http://schemas.openxmlformats.org/presentationml/2006/main">
  <p:tag name="AS_UNIQUEID" val="1111"/>
</p:tagLst>
</file>

<file path=ppt/tags/tag219.xml><?xml version="1.0" encoding="utf-8"?>
<p:tagLst xmlns:p="http://schemas.openxmlformats.org/presentationml/2006/main">
  <p:tag name="AS_UNIQUEID" val="130"/>
</p:tagLst>
</file>

<file path=ppt/tags/tag22.xml><?xml version="1.0" encoding="utf-8"?>
<p:tagLst xmlns:p="http://schemas.openxmlformats.org/presentationml/2006/main">
  <p:tag name="AS_UNIQUEID" val="16134"/>
</p:tagLst>
</file>

<file path=ppt/tags/tag220.xml><?xml version="1.0" encoding="utf-8"?>
<p:tagLst xmlns:p="http://schemas.openxmlformats.org/presentationml/2006/main">
  <p:tag name="AS_UNIQUEID" val="1112"/>
  <p:tag name="KSO_WM_UNIT_PLACING_PICTURE_USER_VIEWPORT" val="{&quot;height&quot;:3128,&quot;width&quot;:7439}"/>
</p:tagLst>
</file>

<file path=ppt/tags/tag221.xml><?xml version="1.0" encoding="utf-8"?>
<p:tagLst xmlns:p="http://schemas.openxmlformats.org/presentationml/2006/main">
  <p:tag name="AS_UNIQUEID" val="136"/>
</p:tagLst>
</file>

<file path=ppt/tags/tag222.xml><?xml version="1.0" encoding="utf-8"?>
<p:tagLst xmlns:p="http://schemas.openxmlformats.org/presentationml/2006/main">
  <p:tag name="AS_UNIQUEID" val="1113"/>
</p:tagLst>
</file>

<file path=ppt/tags/tag223.xml><?xml version="1.0" encoding="utf-8"?>
<p:tagLst xmlns:p="http://schemas.openxmlformats.org/presentationml/2006/main">
  <p:tag name="AS_UNIQUEID" val="1114"/>
</p:tagLst>
</file>

<file path=ppt/tags/tag224.xml><?xml version="1.0" encoding="utf-8"?>
<p:tagLst xmlns:p="http://schemas.openxmlformats.org/presentationml/2006/main">
  <p:tag name="AS_UNIQUEID" val="6"/>
</p:tagLst>
</file>

<file path=ppt/tags/tag225.xml><?xml version="1.0" encoding="utf-8"?>
<p:tagLst xmlns:p="http://schemas.openxmlformats.org/presentationml/2006/main">
  <p:tag name="AS_UNIQUEID" val="7"/>
</p:tagLst>
</file>

<file path=ppt/tags/tag226.xml><?xml version="1.0" encoding="utf-8"?>
<p:tagLst xmlns:p="http://schemas.openxmlformats.org/presentationml/2006/main">
  <p:tag name="AS_UNIQUEID" val="608"/>
</p:tagLst>
</file>

<file path=ppt/tags/tag227.xml><?xml version="1.0" encoding="utf-8"?>
<p:tagLst xmlns:p="http://schemas.openxmlformats.org/presentationml/2006/main">
  <p:tag name="AS_UNIQUEID" val="3516"/>
  <p:tag name="KSO_WM_BEAUTIFY_FLAG" val=""/>
</p:tagLst>
</file>

<file path=ppt/tags/tag228.xml><?xml version="1.0" encoding="utf-8"?>
<p:tagLst xmlns:p="http://schemas.openxmlformats.org/presentationml/2006/main">
  <p:tag name="AS_UNIQUEID" val="423"/>
</p:tagLst>
</file>

<file path=ppt/tags/tag229.xml><?xml version="1.0" encoding="utf-8"?>
<p:tagLst xmlns:p="http://schemas.openxmlformats.org/presentationml/2006/main">
  <p:tag name="AS_UNIQUEID" val="1359"/>
</p:tagLst>
</file>

<file path=ppt/tags/tag23.xml><?xml version="1.0" encoding="utf-8"?>
<p:tagLst xmlns:p="http://schemas.openxmlformats.org/presentationml/2006/main">
  <p:tag name="AS_UNIQUEID" val="16135"/>
</p:tagLst>
</file>

<file path=ppt/tags/tag230.xml><?xml version="1.0" encoding="utf-8"?>
<p:tagLst xmlns:p="http://schemas.openxmlformats.org/presentationml/2006/main">
  <p:tag name="AS_UNIQUEID" val="16136"/>
</p:tagLst>
</file>

<file path=ppt/tags/tag231.xml><?xml version="1.0" encoding="utf-8"?>
<p:tagLst xmlns:p="http://schemas.openxmlformats.org/presentationml/2006/main">
  <p:tag name="AS_UNIQUEID" val="3731"/>
  <p:tag name="KSO_WM_BEAUTIFY_FLAG" val=""/>
</p:tagLst>
</file>

<file path=ppt/tags/tag232.xml><?xml version="1.0" encoding="utf-8"?>
<p:tagLst xmlns:p="http://schemas.openxmlformats.org/presentationml/2006/main">
  <p:tag name="AS_UNIQUEID" val="21"/>
</p:tagLst>
</file>

<file path=ppt/tags/tag233.xml><?xml version="1.0" encoding="utf-8"?>
<p:tagLst xmlns:p="http://schemas.openxmlformats.org/presentationml/2006/main">
  <p:tag name="AS_UNIQUEID" val="10466"/>
  <p:tag name="KSO_WM_BEAUTIFY_FLAG" val=""/>
</p:tagLst>
</file>

<file path=ppt/tags/tag234.xml><?xml version="1.0" encoding="utf-8"?>
<p:tagLst xmlns:p="http://schemas.openxmlformats.org/presentationml/2006/main">
  <p:tag name="AS_UNIQUEID" val="608"/>
</p:tagLst>
</file>

<file path=ppt/tags/tag235.xml><?xml version="1.0" encoding="utf-8"?>
<p:tagLst xmlns:p="http://schemas.openxmlformats.org/presentationml/2006/main">
  <p:tag name="AS_UNIQUEID" val="16136"/>
</p:tagLst>
</file>

<file path=ppt/tags/tag236.xml><?xml version="1.0" encoding="utf-8"?>
<p:tagLst xmlns:p="http://schemas.openxmlformats.org/presentationml/2006/main">
  <p:tag name="AS_UNIQUEID" val="5451"/>
</p:tagLst>
</file>

<file path=ppt/tags/tag237.xml><?xml version="1.0" encoding="utf-8"?>
<p:tagLst xmlns:p="http://schemas.openxmlformats.org/presentationml/2006/main">
  <p:tag name="AS_UNIQUEID" val="1586"/>
</p:tagLst>
</file>

<file path=ppt/tags/tag238.xml><?xml version="1.0" encoding="utf-8"?>
<p:tagLst xmlns:p="http://schemas.openxmlformats.org/presentationml/2006/main">
  <p:tag name="AS_UNIQUEID" val="1587"/>
</p:tagLst>
</file>

<file path=ppt/tags/tag239.xml><?xml version="1.0" encoding="utf-8"?>
<p:tagLst xmlns:p="http://schemas.openxmlformats.org/presentationml/2006/main">
  <p:tag name="AS_UNIQUEID" val="1588"/>
</p:tagLst>
</file>

<file path=ppt/tags/tag24.xml><?xml version="1.0" encoding="utf-8"?>
<p:tagLst xmlns:p="http://schemas.openxmlformats.org/presentationml/2006/main">
  <p:tag name="AS_UNIQUEID" val="16092"/>
</p:tagLst>
</file>

<file path=ppt/tags/tag240.xml><?xml version="1.0" encoding="utf-8"?>
<p:tagLst xmlns:p="http://schemas.openxmlformats.org/presentationml/2006/main">
  <p:tag name="AS_UNIQUEID" val="1589"/>
</p:tagLst>
</file>

<file path=ppt/tags/tag241.xml><?xml version="1.0" encoding="utf-8"?>
<p:tagLst xmlns:p="http://schemas.openxmlformats.org/presentationml/2006/main">
  <p:tag name="AS_UNIQUEID" val="1590"/>
</p:tagLst>
</file>

<file path=ppt/tags/tag242.xml><?xml version="1.0" encoding="utf-8"?>
<p:tagLst xmlns:p="http://schemas.openxmlformats.org/presentationml/2006/main">
  <p:tag name="AS_UNIQUEID" val="1591"/>
</p:tagLst>
</file>

<file path=ppt/tags/tag243.xml><?xml version="1.0" encoding="utf-8"?>
<p:tagLst xmlns:p="http://schemas.openxmlformats.org/presentationml/2006/main">
  <p:tag name="AS_UNIQUEID" val="1592"/>
</p:tagLst>
</file>

<file path=ppt/tags/tag244.xml><?xml version="1.0" encoding="utf-8"?>
<p:tagLst xmlns:p="http://schemas.openxmlformats.org/presentationml/2006/main">
  <p:tag name="AS_UNIQUEID" val="1593"/>
</p:tagLst>
</file>

<file path=ppt/tags/tag245.xml><?xml version="1.0" encoding="utf-8"?>
<p:tagLst xmlns:p="http://schemas.openxmlformats.org/presentationml/2006/main">
  <p:tag name="AS_UNIQUEID" val="1594"/>
</p:tagLst>
</file>

<file path=ppt/tags/tag246.xml><?xml version="1.0" encoding="utf-8"?>
<p:tagLst xmlns:p="http://schemas.openxmlformats.org/presentationml/2006/main">
  <p:tag name="AS_UNIQUEID" val="1595"/>
</p:tagLst>
</file>

<file path=ppt/tags/tag247.xml><?xml version="1.0" encoding="utf-8"?>
<p:tagLst xmlns:p="http://schemas.openxmlformats.org/presentationml/2006/main">
  <p:tag name="AS_UNIQUEID" val="1596"/>
</p:tagLst>
</file>

<file path=ppt/tags/tag248.xml><?xml version="1.0" encoding="utf-8"?>
<p:tagLst xmlns:p="http://schemas.openxmlformats.org/presentationml/2006/main">
  <p:tag name="AS_UNIQUEID" val="1597"/>
</p:tagLst>
</file>

<file path=ppt/tags/tag249.xml><?xml version="1.0" encoding="utf-8"?>
<p:tagLst xmlns:p="http://schemas.openxmlformats.org/presentationml/2006/main">
  <p:tag name="AS_UNIQUEID" val="26"/>
</p:tagLst>
</file>

<file path=ppt/tags/tag25.xml><?xml version="1.0" encoding="utf-8"?>
<p:tagLst xmlns:p="http://schemas.openxmlformats.org/presentationml/2006/main">
  <p:tag name="AS_UNIQUEID" val="16093"/>
</p:tagLst>
</file>

<file path=ppt/tags/tag250.xml><?xml version="1.0" encoding="utf-8"?>
<p:tagLst xmlns:p="http://schemas.openxmlformats.org/presentationml/2006/main">
  <p:tag name="AS_UNIQUEID" val="27"/>
</p:tagLst>
</file>

<file path=ppt/tags/tag251.xml><?xml version="1.0" encoding="utf-8"?>
<p:tagLst xmlns:p="http://schemas.openxmlformats.org/presentationml/2006/main">
  <p:tag name="AS_UNIQUEID" val="28"/>
</p:tagLst>
</file>

<file path=ppt/tags/tag252.xml><?xml version="1.0" encoding="utf-8"?>
<p:tagLst xmlns:p="http://schemas.openxmlformats.org/presentationml/2006/main">
  <p:tag name="AS_UNIQUEID" val="29"/>
</p:tagLst>
</file>

<file path=ppt/tags/tag253.xml><?xml version="1.0" encoding="utf-8"?>
<p:tagLst xmlns:p="http://schemas.openxmlformats.org/presentationml/2006/main">
  <p:tag name="AS_UNIQUEID" val="30"/>
</p:tagLst>
</file>

<file path=ppt/tags/tag254.xml><?xml version="1.0" encoding="utf-8"?>
<p:tagLst xmlns:p="http://schemas.openxmlformats.org/presentationml/2006/main">
  <p:tag name="AS_UNIQUEID" val="31"/>
</p:tagLst>
</file>

<file path=ppt/tags/tag255.xml><?xml version="1.0" encoding="utf-8"?>
<p:tagLst xmlns:p="http://schemas.openxmlformats.org/presentationml/2006/main">
  <p:tag name="AS_UNIQUEID" val="608"/>
</p:tagLst>
</file>

<file path=ppt/tags/tag256.xml><?xml version="1.0" encoding="utf-8"?>
<p:tagLst xmlns:p="http://schemas.openxmlformats.org/presentationml/2006/main">
  <p:tag name="AS_UNIQUEID" val="16136"/>
</p:tagLst>
</file>

<file path=ppt/tags/tag257.xml><?xml version="1.0" encoding="utf-8"?>
<p:tagLst xmlns:p="http://schemas.openxmlformats.org/presentationml/2006/main">
  <p:tag name="AS_UNIQUEID" val="423"/>
  <p:tag name="KSO_WM_BEAUTIFY_FLAG" val=""/>
</p:tagLst>
</file>

<file path=ppt/tags/tag258.xml><?xml version="1.0" encoding="utf-8"?>
<p:tagLst xmlns:p="http://schemas.openxmlformats.org/presentationml/2006/main">
  <p:tag name="AS_UNIQUEID" val="423"/>
  <p:tag name="KSO_WM_BEAUTIFY_FLAG" val=""/>
</p:tagLst>
</file>

<file path=ppt/tags/tag259.xml><?xml version="1.0" encoding="utf-8"?>
<p:tagLst xmlns:p="http://schemas.openxmlformats.org/presentationml/2006/main">
  <p:tag name="AS_UNIQUEID" val="423"/>
  <p:tag name="KSO_WM_BEAUTIFY_FLAG" val=""/>
</p:tagLst>
</file>

<file path=ppt/tags/tag26.xml><?xml version="1.0" encoding="utf-8"?>
<p:tagLst xmlns:p="http://schemas.openxmlformats.org/presentationml/2006/main">
  <p:tag name="AS_UNIQUEID" val="16131"/>
</p:tagLst>
</file>

<file path=ppt/tags/tag260.xml><?xml version="1.0" encoding="utf-8"?>
<p:tagLst xmlns:p="http://schemas.openxmlformats.org/presentationml/2006/main">
  <p:tag name="AS_UNIQUEID" val="608"/>
  <p:tag name="KSO_WM_BEAUTIFY_FLAG" val=""/>
</p:tagLst>
</file>

<file path=ppt/tags/tag261.xml><?xml version="1.0" encoding="utf-8"?>
<p:tagLst xmlns:p="http://schemas.openxmlformats.org/presentationml/2006/main">
  <p:tag name="AS_UNIQUEID" val="608"/>
  <p:tag name="KSO_WM_BEAUTIFY_FLAG" val=""/>
</p:tagLst>
</file>

<file path=ppt/tags/tag262.xml><?xml version="1.0" encoding="utf-8"?>
<p:tagLst xmlns:p="http://schemas.openxmlformats.org/presentationml/2006/main">
  <p:tag name="AS_UNIQUEID" val="608"/>
  <p:tag name="KSO_WM_BEAUTIFY_FLAG" val=""/>
</p:tagLst>
</file>

<file path=ppt/tags/tag263.xml><?xml version="1.0" encoding="utf-8"?>
<p:tagLst xmlns:p="http://schemas.openxmlformats.org/presentationml/2006/main">
  <p:tag name="AS_UNIQUEID" val="16136"/>
</p:tagLst>
</file>

<file path=ppt/tags/tag264.xml><?xml version="1.0" encoding="utf-8"?>
<p:tagLst xmlns:p="http://schemas.openxmlformats.org/presentationml/2006/main">
  <p:tag name="AS_UNIQUEID" val="2492"/>
</p:tagLst>
</file>

<file path=ppt/tags/tag265.xml><?xml version="1.0" encoding="utf-8"?>
<p:tagLst xmlns:p="http://schemas.openxmlformats.org/presentationml/2006/main">
  <p:tag name="AS_UNIQUEID" val="2295"/>
</p:tagLst>
</file>

<file path=ppt/tags/tag266.xml><?xml version="1.0" encoding="utf-8"?>
<p:tagLst xmlns:p="http://schemas.openxmlformats.org/presentationml/2006/main">
  <p:tag name="AS_UNIQUEID" val="2297"/>
</p:tagLst>
</file>

<file path=ppt/tags/tag267.xml><?xml version="1.0" encoding="utf-8"?>
<p:tagLst xmlns:p="http://schemas.openxmlformats.org/presentationml/2006/main">
  <p:tag name="AS_UNIQUEID" val="2298"/>
</p:tagLst>
</file>

<file path=ppt/tags/tag268.xml><?xml version="1.0" encoding="utf-8"?>
<p:tagLst xmlns:p="http://schemas.openxmlformats.org/presentationml/2006/main">
  <p:tag name="AS_UNIQUEID" val="3215"/>
</p:tagLst>
</file>

<file path=ppt/tags/tag269.xml><?xml version="1.0" encoding="utf-8"?>
<p:tagLst xmlns:p="http://schemas.openxmlformats.org/presentationml/2006/main">
  <p:tag name="AS_UNIQUEID" val="1513"/>
</p:tagLst>
</file>

<file path=ppt/tags/tag27.xml><?xml version="1.0" encoding="utf-8"?>
<p:tagLst xmlns:p="http://schemas.openxmlformats.org/presentationml/2006/main">
  <p:tag name="AS_UNIQUEID" val="16132"/>
</p:tagLst>
</file>

<file path=ppt/tags/tag270.xml><?xml version="1.0" encoding="utf-8"?>
<p:tagLst xmlns:p="http://schemas.openxmlformats.org/presentationml/2006/main">
  <p:tag name="AS_UNIQUEID" val="60"/>
</p:tagLst>
</file>

<file path=ppt/tags/tag271.xml><?xml version="1.0" encoding="utf-8"?>
<p:tagLst xmlns:p="http://schemas.openxmlformats.org/presentationml/2006/main">
  <p:tag name="AS_UNIQUEID" val="16136"/>
</p:tagLst>
</file>

<file path=ppt/tags/tag272.xml><?xml version="1.0" encoding="utf-8"?>
<p:tagLst xmlns:p="http://schemas.openxmlformats.org/presentationml/2006/main">
  <p:tag name="AS_UNIQUEID" val="2492"/>
  <p:tag name="KSO_WM_BEAUTIFY_FLAG" val=""/>
</p:tagLst>
</file>

<file path=ppt/tags/tag273.xml><?xml version="1.0" encoding="utf-8"?>
<p:tagLst xmlns:p="http://schemas.openxmlformats.org/presentationml/2006/main">
  <p:tag name="AS_UNIQUEID" val="628"/>
  <p:tag name="KSO_WM_UNIT_TABLE_BEAUTIFY" val="smartTable{e0de97c6-602e-46cd-99a4-61e32289bbeb}"/>
  <p:tag name="TABLE_ENDDRAG_ORIGIN_RECT" val="693*299"/>
  <p:tag name="TABLE_ENDDRAG_RECT" val="14*14*693*299"/>
</p:tagLst>
</file>

<file path=ppt/tags/tag274.xml><?xml version="1.0" encoding="utf-8"?>
<p:tagLst xmlns:p="http://schemas.openxmlformats.org/presentationml/2006/main">
  <p:tag name="AS_UNIQUEID" val="629"/>
</p:tagLst>
</file>

<file path=ppt/tags/tag275.xml><?xml version="1.0" encoding="utf-8"?>
<p:tagLst xmlns:p="http://schemas.openxmlformats.org/presentationml/2006/main">
  <p:tag name="AS_UNIQUEID" val="630"/>
</p:tagLst>
</file>

<file path=ppt/tags/tag276.xml><?xml version="1.0" encoding="utf-8"?>
<p:tagLst xmlns:p="http://schemas.openxmlformats.org/presentationml/2006/main">
  <p:tag name="AS_UNIQUEID" val="631"/>
</p:tagLst>
</file>

<file path=ppt/tags/tag277.xml><?xml version="1.0" encoding="utf-8"?>
<p:tagLst xmlns:p="http://schemas.openxmlformats.org/presentationml/2006/main">
  <p:tag name="AS_UNIQUEID" val="1417"/>
</p:tagLst>
</file>

<file path=ppt/tags/tag278.xml><?xml version="1.0" encoding="utf-8"?>
<p:tagLst xmlns:p="http://schemas.openxmlformats.org/presentationml/2006/main">
  <p:tag name="AS_UNIQUEID" val="927"/>
</p:tagLst>
</file>

<file path=ppt/tags/tag279.xml><?xml version="1.0" encoding="utf-8"?>
<p:tagLst xmlns:p="http://schemas.openxmlformats.org/presentationml/2006/main">
  <p:tag name="AS_UNIQUEID" val="3307"/>
</p:tagLst>
</file>

<file path=ppt/tags/tag28.xml><?xml version="1.0" encoding="utf-8"?>
<p:tagLst xmlns:p="http://schemas.openxmlformats.org/presentationml/2006/main">
  <p:tag name="AS_UNIQUEID" val="16133"/>
</p:tagLst>
</file>

<file path=ppt/tags/tag280.xml><?xml version="1.0" encoding="utf-8"?>
<p:tagLst xmlns:p="http://schemas.openxmlformats.org/presentationml/2006/main">
  <p:tag name="AS_UNIQUEID" val="3304"/>
</p:tagLst>
</file>

<file path=ppt/tags/tag281.xml><?xml version="1.0" encoding="utf-8"?>
<p:tagLst xmlns:p="http://schemas.openxmlformats.org/presentationml/2006/main">
  <p:tag name="AS_UNIQUEID" val="3301"/>
</p:tagLst>
</file>

<file path=ppt/tags/tag282.xml><?xml version="1.0" encoding="utf-8"?>
<p:tagLst xmlns:p="http://schemas.openxmlformats.org/presentationml/2006/main">
  <p:tag name="AS_UNIQUEID" val="16136"/>
</p:tagLst>
</file>

<file path=ppt/tags/tag283.xml><?xml version="1.0" encoding="utf-8"?>
<p:tagLst xmlns:p="http://schemas.openxmlformats.org/presentationml/2006/main">
  <p:tag name="AS_UNIQUEID" val="2492"/>
  <p:tag name="KSO_WM_BEAUTIFY_FLAG" val=""/>
</p:tagLst>
</file>

<file path=ppt/tags/tag284.xml><?xml version="1.0" encoding="utf-8"?>
<p:tagLst xmlns:p="http://schemas.openxmlformats.org/presentationml/2006/main">
  <p:tag name="AS_UNIQUEID" val="3528"/>
</p:tagLst>
</file>

<file path=ppt/tags/tag285.xml><?xml version="1.0" encoding="utf-8"?>
<p:tagLst xmlns:p="http://schemas.openxmlformats.org/presentationml/2006/main">
  <p:tag name="AS_UNIQUEID" val="423"/>
</p:tagLst>
</file>

<file path=ppt/tags/tag286.xml><?xml version="1.0" encoding="utf-8"?>
<p:tagLst xmlns:p="http://schemas.openxmlformats.org/presentationml/2006/main">
  <p:tag name="AS_UNIQUEID" val="1519"/>
</p:tagLst>
</file>

<file path=ppt/tags/tag287.xml><?xml version="1.0" encoding="utf-8"?>
<p:tagLst xmlns:p="http://schemas.openxmlformats.org/presentationml/2006/main">
  <p:tag name="AS_UNIQUEID" val="179"/>
</p:tagLst>
</file>

<file path=ppt/tags/tag288.xml><?xml version="1.0" encoding="utf-8"?>
<p:tagLst xmlns:p="http://schemas.openxmlformats.org/presentationml/2006/main">
  <p:tag name="AS_UNIQUEID" val="1521"/>
</p:tagLst>
</file>

<file path=ppt/tags/tag289.xml><?xml version="1.0" encoding="utf-8"?>
<p:tagLst xmlns:p="http://schemas.openxmlformats.org/presentationml/2006/main">
  <p:tag name="AS_UNIQUEID" val="423"/>
</p:tagLst>
</file>

<file path=ppt/tags/tag29.xml><?xml version="1.0" encoding="utf-8"?>
<p:tagLst xmlns:p="http://schemas.openxmlformats.org/presentationml/2006/main">
  <p:tag name="AS_UNIQUEID" val="16134"/>
</p:tagLst>
</file>

<file path=ppt/tags/tag290.xml><?xml version="1.0" encoding="utf-8"?>
<p:tagLst xmlns:p="http://schemas.openxmlformats.org/presentationml/2006/main">
  <p:tag name="AS_UNIQUEID" val="1136"/>
</p:tagLst>
</file>

<file path=ppt/tags/tag291.xml><?xml version="1.0" encoding="utf-8"?>
<p:tagLst xmlns:p="http://schemas.openxmlformats.org/presentationml/2006/main">
  <p:tag name="AS_UNIQUEID" val="16136"/>
</p:tagLst>
</file>

<file path=ppt/tags/tag292.xml><?xml version="1.0" encoding="utf-8"?>
<p:tagLst xmlns:p="http://schemas.openxmlformats.org/presentationml/2006/main">
  <p:tag name="AS_UNIQUEID" val="8814"/>
</p:tagLst>
</file>

<file path=ppt/tags/tag293.xml><?xml version="1.0" encoding="utf-8"?>
<p:tagLst xmlns:p="http://schemas.openxmlformats.org/presentationml/2006/main">
  <p:tag name="AS_UNIQUEID" val="324"/>
</p:tagLst>
</file>

<file path=ppt/tags/tag294.xml><?xml version="1.0" encoding="utf-8"?>
<p:tagLst xmlns:p="http://schemas.openxmlformats.org/presentationml/2006/main">
  <p:tag name="AS_UNIQUEID" val="326"/>
</p:tagLst>
</file>

<file path=ppt/tags/tag295.xml><?xml version="1.0" encoding="utf-8"?>
<p:tagLst xmlns:p="http://schemas.openxmlformats.org/presentationml/2006/main">
  <p:tag name="AS_UNIQUEID" val="327"/>
</p:tagLst>
</file>

<file path=ppt/tags/tag296.xml><?xml version="1.0" encoding="utf-8"?>
<p:tagLst xmlns:p="http://schemas.openxmlformats.org/presentationml/2006/main">
  <p:tag name="AS_UNIQUEID" val="8815"/>
</p:tagLst>
</file>

<file path=ppt/tags/tag297.xml><?xml version="1.0" encoding="utf-8"?>
<p:tagLst xmlns:p="http://schemas.openxmlformats.org/presentationml/2006/main">
  <p:tag name="AS_UNIQUEID" val="2639"/>
</p:tagLst>
</file>

<file path=ppt/tags/tag298.xml><?xml version="1.0" encoding="utf-8"?>
<p:tagLst xmlns:p="http://schemas.openxmlformats.org/presentationml/2006/main">
  <p:tag name="AS_UNIQUEID" val="2640"/>
</p:tagLst>
</file>

<file path=ppt/tags/tag299.xml><?xml version="1.0" encoding="utf-8"?>
<p:tagLst xmlns:p="http://schemas.openxmlformats.org/presentationml/2006/main">
  <p:tag name="AS_UNIQUEID" val="2641"/>
</p:tagLst>
</file>

<file path=ppt/tags/tag3.xml><?xml version="1.0" encoding="utf-8"?>
<p:tagLst xmlns:p="http://schemas.openxmlformats.org/presentationml/2006/main">
  <p:tag name="AS_UNIQUEID" val="16133"/>
</p:tagLst>
</file>

<file path=ppt/tags/tag30.xml><?xml version="1.0" encoding="utf-8"?>
<p:tagLst xmlns:p="http://schemas.openxmlformats.org/presentationml/2006/main">
  <p:tag name="AS_UNIQUEID" val="16135"/>
</p:tagLst>
</file>

<file path=ppt/tags/tag300.xml><?xml version="1.0" encoding="utf-8"?>
<p:tagLst xmlns:p="http://schemas.openxmlformats.org/presentationml/2006/main">
  <p:tag name="AS_UNIQUEID" val="8821"/>
</p:tagLst>
</file>

<file path=ppt/tags/tag301.xml><?xml version="1.0" encoding="utf-8"?>
<p:tagLst xmlns:p="http://schemas.openxmlformats.org/presentationml/2006/main">
  <p:tag name="AS_UNIQUEID" val="330"/>
</p:tagLst>
</file>

<file path=ppt/tags/tag302.xml><?xml version="1.0" encoding="utf-8"?>
<p:tagLst xmlns:p="http://schemas.openxmlformats.org/presentationml/2006/main">
  <p:tag name="AS_UNIQUEID" val="331"/>
</p:tagLst>
</file>

<file path=ppt/tags/tag303.xml><?xml version="1.0" encoding="utf-8"?>
<p:tagLst xmlns:p="http://schemas.openxmlformats.org/presentationml/2006/main">
  <p:tag name="AS_UNIQUEID" val="332"/>
</p:tagLst>
</file>

<file path=ppt/tags/tag304.xml><?xml version="1.0" encoding="utf-8"?>
<p:tagLst xmlns:p="http://schemas.openxmlformats.org/presentationml/2006/main">
  <p:tag name="AS_UNIQUEID" val="8815"/>
</p:tagLst>
</file>

<file path=ppt/tags/tag305.xml><?xml version="1.0" encoding="utf-8"?>
<p:tagLst xmlns:p="http://schemas.openxmlformats.org/presentationml/2006/main">
  <p:tag name="AS_UNIQUEID" val="2639"/>
</p:tagLst>
</file>

<file path=ppt/tags/tag306.xml><?xml version="1.0" encoding="utf-8"?>
<p:tagLst xmlns:p="http://schemas.openxmlformats.org/presentationml/2006/main">
  <p:tag name="AS_UNIQUEID" val="2640"/>
</p:tagLst>
</file>

<file path=ppt/tags/tag307.xml><?xml version="1.0" encoding="utf-8"?>
<p:tagLst xmlns:p="http://schemas.openxmlformats.org/presentationml/2006/main">
  <p:tag name="AS_UNIQUEID" val="2641"/>
</p:tagLst>
</file>

<file path=ppt/tags/tag308.xml><?xml version="1.0" encoding="utf-8"?>
<p:tagLst xmlns:p="http://schemas.openxmlformats.org/presentationml/2006/main">
  <p:tag name="AS_UNIQUEID" val="19857"/>
</p:tagLst>
</file>

<file path=ppt/tags/tag309.xml><?xml version="1.0" encoding="utf-8"?>
<p:tagLst xmlns:p="http://schemas.openxmlformats.org/presentationml/2006/main">
  <p:tag name="AS_UNIQUEID" val="114"/>
  <p:tag name="KSO_WM_BEAUTIFY_FLAG" val=""/>
</p:tagLst>
</file>

<file path=ppt/tags/tag31.xml><?xml version="1.0" encoding="utf-8"?>
<p:tagLst xmlns:p="http://schemas.openxmlformats.org/presentationml/2006/main">
  <p:tag name="AS_UNIQUEID" val="16092"/>
</p:tagLst>
</file>

<file path=ppt/tags/tag310.xml><?xml version="1.0" encoding="utf-8"?>
<p:tagLst xmlns:p="http://schemas.openxmlformats.org/presentationml/2006/main">
  <p:tag name="AS_UNIQUEID" val="1542"/>
</p:tagLst>
</file>

<file path=ppt/tags/tag311.xml><?xml version="1.0" encoding="utf-8"?>
<p:tagLst xmlns:p="http://schemas.openxmlformats.org/presentationml/2006/main">
  <p:tag name="AS_UNIQUEID" val="1543"/>
  <p:tag name="KSO_WM_BEAUTIFY_FLAG" val=""/>
</p:tagLst>
</file>

<file path=ppt/tags/tag312.xml><?xml version="1.0" encoding="utf-8"?>
<p:tagLst xmlns:p="http://schemas.openxmlformats.org/presentationml/2006/main">
  <p:tag name="AS_UNIQUEID" val="1544"/>
  <p:tag name="KSO_WM_BEAUTIFY_FLAG" val=""/>
</p:tagLst>
</file>

<file path=ppt/tags/tag313.xml><?xml version="1.0" encoding="utf-8"?>
<p:tagLst xmlns:p="http://schemas.openxmlformats.org/presentationml/2006/main">
  <p:tag name="AS_UNIQUEID" val="1545"/>
  <p:tag name="KSO_WM_BEAUTIFY_FLAG" val=""/>
</p:tagLst>
</file>

<file path=ppt/tags/tag314.xml><?xml version="1.0" encoding="utf-8"?>
<p:tagLst xmlns:p="http://schemas.openxmlformats.org/presentationml/2006/main">
  <p:tag name="AS_UNIQUEID" val="1546"/>
  <p:tag name="KSO_WM_BEAUTIFY_FLAG" val=""/>
</p:tagLst>
</file>

<file path=ppt/tags/tag315.xml><?xml version="1.0" encoding="utf-8"?>
<p:tagLst xmlns:p="http://schemas.openxmlformats.org/presentationml/2006/main">
  <p:tag name="AS_UNIQUEID" val="1547"/>
  <p:tag name="KSO_WM_BEAUTIFY_FLAG" val=""/>
</p:tagLst>
</file>

<file path=ppt/tags/tag316.xml><?xml version="1.0" encoding="utf-8"?>
<p:tagLst xmlns:p="http://schemas.openxmlformats.org/presentationml/2006/main">
  <p:tag name="AS_UNIQUEID" val="19853"/>
</p:tagLst>
</file>

<file path=ppt/tags/tag317.xml><?xml version="1.0" encoding="utf-8"?>
<p:tagLst xmlns:p="http://schemas.openxmlformats.org/presentationml/2006/main">
  <p:tag name="AS_UNIQUEID" val="19854"/>
</p:tagLst>
</file>

<file path=ppt/tags/tag318.xml><?xml version="1.0" encoding="utf-8"?>
<p:tagLst xmlns:p="http://schemas.openxmlformats.org/presentationml/2006/main">
  <p:tag name="AS_UNIQUEID" val="19855"/>
</p:tagLst>
</file>

<file path=ppt/tags/tag319.xml><?xml version="1.0" encoding="utf-8"?>
<p:tagLst xmlns:p="http://schemas.openxmlformats.org/presentationml/2006/main">
  <p:tag name="AS_UNIQUEID" val="875"/>
</p:tagLst>
</file>

<file path=ppt/tags/tag32.xml><?xml version="1.0" encoding="utf-8"?>
<p:tagLst xmlns:p="http://schemas.openxmlformats.org/presentationml/2006/main">
  <p:tag name="AS_UNIQUEID" val="16093"/>
</p:tagLst>
</file>

<file path=ppt/tags/tag320.xml><?xml version="1.0" encoding="utf-8"?>
<p:tagLst xmlns:p="http://schemas.openxmlformats.org/presentationml/2006/main">
  <p:tag name="AS_UNIQUEID" val="2493"/>
  <p:tag name="KSO_WM_BEAUTIFY_FLAG" val=""/>
</p:tagLst>
</file>

<file path=ppt/tags/tag321.xml><?xml version="1.0" encoding="utf-8"?>
<p:tagLst xmlns:p="http://schemas.openxmlformats.org/presentationml/2006/main">
  <p:tag name="AS_UNIQUEID" val="2493"/>
  <p:tag name="KSO_WM_BEAUTIFY_FLAG" val=""/>
</p:tagLst>
</file>

<file path=ppt/tags/tag322.xml><?xml version="1.0" encoding="utf-8"?>
<p:tagLst xmlns:p="http://schemas.openxmlformats.org/presentationml/2006/main">
  <p:tag name="AS_UNIQUEID" val="2493"/>
  <p:tag name="KSO_WM_BEAUTIFY_FLAG" val=""/>
</p:tagLst>
</file>

<file path=ppt/tags/tag323.xml><?xml version="1.0" encoding="utf-8"?>
<p:tagLst xmlns:p="http://schemas.openxmlformats.org/presentationml/2006/main">
  <p:tag name="AS_UNIQUEID" val="2493"/>
  <p:tag name="KSO_WM_BEAUTIFY_FLAG" val=""/>
</p:tagLst>
</file>

<file path=ppt/tags/tag324.xml><?xml version="1.0" encoding="utf-8"?>
<p:tagLst xmlns:p="http://schemas.openxmlformats.org/presentationml/2006/main">
  <p:tag name="AS_UNIQUEID" val="16136"/>
</p:tagLst>
</file>

<file path=ppt/tags/tag325.xml><?xml version="1.0" encoding="utf-8"?>
<p:tagLst xmlns:p="http://schemas.openxmlformats.org/presentationml/2006/main">
  <p:tag name="AS_UNIQUEID" val="1975"/>
</p:tagLst>
</file>

<file path=ppt/tags/tag326.xml><?xml version="1.0" encoding="utf-8"?>
<p:tagLst xmlns:p="http://schemas.openxmlformats.org/presentationml/2006/main">
  <p:tag name="AS_UNIQUEID" val="1977"/>
</p:tagLst>
</file>

<file path=ppt/tags/tag327.xml><?xml version="1.0" encoding="utf-8"?>
<p:tagLst xmlns:p="http://schemas.openxmlformats.org/presentationml/2006/main">
  <p:tag name="AS_UNIQUEID" val="1978"/>
</p:tagLst>
</file>

<file path=ppt/tags/tag328.xml><?xml version="1.0" encoding="utf-8"?>
<p:tagLst xmlns:p="http://schemas.openxmlformats.org/presentationml/2006/main">
  <p:tag name="AS_UNIQUEID" val="1979"/>
</p:tagLst>
</file>

<file path=ppt/tags/tag329.xml><?xml version="1.0" encoding="utf-8"?>
<p:tagLst xmlns:p="http://schemas.openxmlformats.org/presentationml/2006/main">
  <p:tag name="AS_UNIQUEID" val="1980"/>
</p:tagLst>
</file>

<file path=ppt/tags/tag33.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330.xml><?xml version="1.0" encoding="utf-8"?>
<p:tagLst xmlns:p="http://schemas.openxmlformats.org/presentationml/2006/main">
  <p:tag name="AS_UNIQUEID" val="1981"/>
</p:tagLst>
</file>

<file path=ppt/tags/tag331.xml><?xml version="1.0" encoding="utf-8"?>
<p:tagLst xmlns:p="http://schemas.openxmlformats.org/presentationml/2006/main">
  <p:tag name="AS_UNIQUEID" val="1982"/>
</p:tagLst>
</file>

<file path=ppt/tags/tag332.xml><?xml version="1.0" encoding="utf-8"?>
<p:tagLst xmlns:p="http://schemas.openxmlformats.org/presentationml/2006/main">
  <p:tag name="AS_UNIQUEID" val="1983"/>
</p:tagLst>
</file>

<file path=ppt/tags/tag333.xml><?xml version="1.0" encoding="utf-8"?>
<p:tagLst xmlns:p="http://schemas.openxmlformats.org/presentationml/2006/main">
  <p:tag name="AS_UNIQUEID" val="1984"/>
</p:tagLst>
</file>

<file path=ppt/tags/tag334.xml><?xml version="1.0" encoding="utf-8"?>
<p:tagLst xmlns:p="http://schemas.openxmlformats.org/presentationml/2006/main">
  <p:tag name="AS_UNIQUEID" val="1985"/>
</p:tagLst>
</file>

<file path=ppt/tags/tag335.xml><?xml version="1.0" encoding="utf-8"?>
<p:tagLst xmlns:p="http://schemas.openxmlformats.org/presentationml/2006/main">
  <p:tag name="AS_UNIQUEID" val="1986"/>
</p:tagLst>
</file>

<file path=ppt/tags/tag336.xml><?xml version="1.0" encoding="utf-8"?>
<p:tagLst xmlns:p="http://schemas.openxmlformats.org/presentationml/2006/main">
  <p:tag name="AS_UNIQUEID" val="1987"/>
</p:tagLst>
</file>

<file path=ppt/tags/tag337.xml><?xml version="1.0" encoding="utf-8"?>
<p:tagLst xmlns:p="http://schemas.openxmlformats.org/presentationml/2006/main">
  <p:tag name="AS_UNIQUEID" val="1988"/>
</p:tagLst>
</file>

<file path=ppt/tags/tag338.xml><?xml version="1.0" encoding="utf-8"?>
<p:tagLst xmlns:p="http://schemas.openxmlformats.org/presentationml/2006/main">
  <p:tag name="AS_UNIQUEID" val="1989"/>
</p:tagLst>
</file>

<file path=ppt/tags/tag339.xml><?xml version="1.0" encoding="utf-8"?>
<p:tagLst xmlns:p="http://schemas.openxmlformats.org/presentationml/2006/main">
  <p:tag name="AS_UNIQUEID" val="1990"/>
</p:tagLst>
</file>

<file path=ppt/tags/tag34.xml><?xml version="1.0" encoding="utf-8"?>
<p:tagLst xmlns:p="http://schemas.openxmlformats.org/presentationml/2006/main">
  <p:tag name="AS_UNIQUEID" val="6437"/>
  <p:tag name="KSO_WM_BEAUTIFY_FLAG" val=""/>
</p:tagLst>
</file>

<file path=ppt/tags/tag340.xml><?xml version="1.0" encoding="utf-8"?>
<p:tagLst xmlns:p="http://schemas.openxmlformats.org/presentationml/2006/main">
  <p:tag name="AS_UNIQUEID" val="1991"/>
</p:tagLst>
</file>

<file path=ppt/tags/tag341.xml><?xml version="1.0" encoding="utf-8"?>
<p:tagLst xmlns:p="http://schemas.openxmlformats.org/presentationml/2006/main">
  <p:tag name="AS_UNIQUEID" val="1992"/>
</p:tagLst>
</file>

<file path=ppt/tags/tag342.xml><?xml version="1.0" encoding="utf-8"?>
<p:tagLst xmlns:p="http://schemas.openxmlformats.org/presentationml/2006/main">
  <p:tag name="AS_UNIQUEID" val="1993"/>
</p:tagLst>
</file>

<file path=ppt/tags/tag343.xml><?xml version="1.0" encoding="utf-8"?>
<p:tagLst xmlns:p="http://schemas.openxmlformats.org/presentationml/2006/main">
  <p:tag name="AS_UNIQUEID" val="1994"/>
</p:tagLst>
</file>

<file path=ppt/tags/tag344.xml><?xml version="1.0" encoding="utf-8"?>
<p:tagLst xmlns:p="http://schemas.openxmlformats.org/presentationml/2006/main">
  <p:tag name="AS_UNIQUEID" val="1995"/>
</p:tagLst>
</file>

<file path=ppt/tags/tag345.xml><?xml version="1.0" encoding="utf-8"?>
<p:tagLst xmlns:p="http://schemas.openxmlformats.org/presentationml/2006/main">
  <p:tag name="AS_UNIQUEID" val="1996"/>
</p:tagLst>
</file>

<file path=ppt/tags/tag346.xml><?xml version="1.0" encoding="utf-8"?>
<p:tagLst xmlns:p="http://schemas.openxmlformats.org/presentationml/2006/main">
  <p:tag name="AS_UNIQUEID" val="1997"/>
</p:tagLst>
</file>

<file path=ppt/tags/tag347.xml><?xml version="1.0" encoding="utf-8"?>
<p:tagLst xmlns:p="http://schemas.openxmlformats.org/presentationml/2006/main">
  <p:tag name="AS_UNIQUEID" val="1998"/>
</p:tagLst>
</file>

<file path=ppt/tags/tag348.xml><?xml version="1.0" encoding="utf-8"?>
<p:tagLst xmlns:p="http://schemas.openxmlformats.org/presentationml/2006/main">
  <p:tag name="AS_UNIQUEID" val="1999"/>
</p:tagLst>
</file>

<file path=ppt/tags/tag349.xml><?xml version="1.0" encoding="utf-8"?>
<p:tagLst xmlns:p="http://schemas.openxmlformats.org/presentationml/2006/main">
  <p:tag name="AS_UNIQUEID" val="2000"/>
</p:tagLst>
</file>

<file path=ppt/tags/tag35.xml><?xml version="1.0" encoding="utf-8"?>
<p:tagLst xmlns:p="http://schemas.openxmlformats.org/presentationml/2006/main">
  <p:tag name="AS_UNIQUEID" val="6438"/>
  <p:tag name="KSO_WM_BEAUTIFY_FLAG" val=""/>
</p:tagLst>
</file>

<file path=ppt/tags/tag350.xml><?xml version="1.0" encoding="utf-8"?>
<p:tagLst xmlns:p="http://schemas.openxmlformats.org/presentationml/2006/main">
  <p:tag name="AS_UNIQUEID" val="2001"/>
</p:tagLst>
</file>

<file path=ppt/tags/tag351.xml><?xml version="1.0" encoding="utf-8"?>
<p:tagLst xmlns:p="http://schemas.openxmlformats.org/presentationml/2006/main">
  <p:tag name="AS_UNIQUEID" val="2002"/>
</p:tagLst>
</file>

<file path=ppt/tags/tag352.xml><?xml version="1.0" encoding="utf-8"?>
<p:tagLst xmlns:p="http://schemas.openxmlformats.org/presentationml/2006/main">
  <p:tag name="AS_UNIQUEID" val="2003"/>
</p:tagLst>
</file>

<file path=ppt/tags/tag353.xml><?xml version="1.0" encoding="utf-8"?>
<p:tagLst xmlns:p="http://schemas.openxmlformats.org/presentationml/2006/main">
  <p:tag name="AS_UNIQUEID" val="2004"/>
</p:tagLst>
</file>

<file path=ppt/tags/tag354.xml><?xml version="1.0" encoding="utf-8"?>
<p:tagLst xmlns:p="http://schemas.openxmlformats.org/presentationml/2006/main">
  <p:tag name="AS_UNIQUEID" val="2005"/>
</p:tagLst>
</file>

<file path=ppt/tags/tag355.xml><?xml version="1.0" encoding="utf-8"?>
<p:tagLst xmlns:p="http://schemas.openxmlformats.org/presentationml/2006/main">
  <p:tag name="AS_UNIQUEID" val="2006"/>
</p:tagLst>
</file>

<file path=ppt/tags/tag356.xml><?xml version="1.0" encoding="utf-8"?>
<p:tagLst xmlns:p="http://schemas.openxmlformats.org/presentationml/2006/main">
  <p:tag name="AS_UNIQUEID" val="2007"/>
</p:tagLst>
</file>

<file path=ppt/tags/tag357.xml><?xml version="1.0" encoding="utf-8"?>
<p:tagLst xmlns:p="http://schemas.openxmlformats.org/presentationml/2006/main">
  <p:tag name="AS_UNIQUEID" val="2008"/>
</p:tagLst>
</file>

<file path=ppt/tags/tag358.xml><?xml version="1.0" encoding="utf-8"?>
<p:tagLst xmlns:p="http://schemas.openxmlformats.org/presentationml/2006/main">
  <p:tag name="AS_UNIQUEID" val="2009"/>
</p:tagLst>
</file>

<file path=ppt/tags/tag359.xml><?xml version="1.0" encoding="utf-8"?>
<p:tagLst xmlns:p="http://schemas.openxmlformats.org/presentationml/2006/main">
  <p:tag name="AS_UNIQUEID" val="2010"/>
</p:tagLst>
</file>

<file path=ppt/tags/tag36.xml><?xml version="1.0" encoding="utf-8"?>
<p:tagLst xmlns:p="http://schemas.openxmlformats.org/presentationml/2006/main">
  <p:tag name="AS_UNIQUEID" val="6440"/>
  <p:tag name="KSO_WM_BEAUTIFY_FLAG" val=""/>
</p:tagLst>
</file>

<file path=ppt/tags/tag360.xml><?xml version="1.0" encoding="utf-8"?>
<p:tagLst xmlns:p="http://schemas.openxmlformats.org/presentationml/2006/main">
  <p:tag name="AS_UNIQUEID" val="2011"/>
</p:tagLst>
</file>

<file path=ppt/tags/tag361.xml><?xml version="1.0" encoding="utf-8"?>
<p:tagLst xmlns:p="http://schemas.openxmlformats.org/presentationml/2006/main">
  <p:tag name="AS_UNIQUEID" val="2012"/>
</p:tagLst>
</file>

<file path=ppt/tags/tag362.xml><?xml version="1.0" encoding="utf-8"?>
<p:tagLst xmlns:p="http://schemas.openxmlformats.org/presentationml/2006/main">
  <p:tag name="AS_UNIQUEID" val="2013"/>
</p:tagLst>
</file>

<file path=ppt/tags/tag363.xml><?xml version="1.0" encoding="utf-8"?>
<p:tagLst xmlns:p="http://schemas.openxmlformats.org/presentationml/2006/main">
  <p:tag name="AS_UNIQUEID" val="2014"/>
</p:tagLst>
</file>

<file path=ppt/tags/tag364.xml><?xml version="1.0" encoding="utf-8"?>
<p:tagLst xmlns:p="http://schemas.openxmlformats.org/presentationml/2006/main">
  <p:tag name="AS_UNIQUEID" val="2015"/>
</p:tagLst>
</file>

<file path=ppt/tags/tag365.xml><?xml version="1.0" encoding="utf-8"?>
<p:tagLst xmlns:p="http://schemas.openxmlformats.org/presentationml/2006/main">
  <p:tag name="AS_UNIQUEID" val="2016"/>
</p:tagLst>
</file>

<file path=ppt/tags/tag366.xml><?xml version="1.0" encoding="utf-8"?>
<p:tagLst xmlns:p="http://schemas.openxmlformats.org/presentationml/2006/main">
  <p:tag name="AS_UNIQUEID" val="2017"/>
</p:tagLst>
</file>

<file path=ppt/tags/tag367.xml><?xml version="1.0" encoding="utf-8"?>
<p:tagLst xmlns:p="http://schemas.openxmlformats.org/presentationml/2006/main">
  <p:tag name="AS_UNIQUEID" val="2018"/>
</p:tagLst>
</file>

<file path=ppt/tags/tag368.xml><?xml version="1.0" encoding="utf-8"?>
<p:tagLst xmlns:p="http://schemas.openxmlformats.org/presentationml/2006/main">
  <p:tag name="AS_UNIQUEID" val="2019"/>
</p:tagLst>
</file>

<file path=ppt/tags/tag369.xml><?xml version="1.0" encoding="utf-8"?>
<p:tagLst xmlns:p="http://schemas.openxmlformats.org/presentationml/2006/main">
  <p:tag name="AS_UNIQUEID" val="2020"/>
</p:tagLst>
</file>

<file path=ppt/tags/tag37.xml><?xml version="1.0" encoding="utf-8"?>
<p:tagLst xmlns:p="http://schemas.openxmlformats.org/presentationml/2006/main">
  <p:tag name="AS_UNIQUEID" val="505"/>
  <p:tag name="KSO_WM_BEAUTIFY_FLAG" val=""/>
</p:tagLst>
</file>

<file path=ppt/tags/tag370.xml><?xml version="1.0" encoding="utf-8"?>
<p:tagLst xmlns:p="http://schemas.openxmlformats.org/presentationml/2006/main">
  <p:tag name="AS_UNIQUEID" val="2021"/>
</p:tagLst>
</file>

<file path=ppt/tags/tag371.xml><?xml version="1.0" encoding="utf-8"?>
<p:tagLst xmlns:p="http://schemas.openxmlformats.org/presentationml/2006/main">
  <p:tag name="AS_UNIQUEID" val="16136"/>
</p:tagLst>
</file>

<file path=ppt/tags/tag372.xml><?xml version="1.0" encoding="utf-8"?>
<p:tagLst xmlns:p="http://schemas.openxmlformats.org/presentationml/2006/main">
  <p:tag name="AS_UNIQUEID" val="2639"/>
</p:tagLst>
</file>

<file path=ppt/tags/tag373.xml><?xml version="1.0" encoding="utf-8"?>
<p:tagLst xmlns:p="http://schemas.openxmlformats.org/presentationml/2006/main">
  <p:tag name="AS_UNIQUEID" val="2640"/>
</p:tagLst>
</file>

<file path=ppt/tags/tag374.xml><?xml version="1.0" encoding="utf-8"?>
<p:tagLst xmlns:p="http://schemas.openxmlformats.org/presentationml/2006/main">
  <p:tag name="AS_UNIQUEID" val="2641"/>
</p:tagLst>
</file>

<file path=ppt/tags/tag375.xml><?xml version="1.0" encoding="utf-8"?>
<p:tagLst xmlns:p="http://schemas.openxmlformats.org/presentationml/2006/main">
  <p:tag name="AS_UNIQUEID" val="875"/>
</p:tagLst>
</file>

<file path=ppt/tags/tag376.xml><?xml version="1.0" encoding="utf-8"?>
<p:tagLst xmlns:p="http://schemas.openxmlformats.org/presentationml/2006/main">
  <p:tag name="AS_UNIQUEID" val="875"/>
</p:tagLst>
</file>

<file path=ppt/tags/tag377.xml><?xml version="1.0" encoding="utf-8"?>
<p:tagLst xmlns:p="http://schemas.openxmlformats.org/presentationml/2006/main">
  <p:tag name="AS_UNIQUEID" val="875"/>
</p:tagLst>
</file>

<file path=ppt/tags/tag378.xml><?xml version="1.0" encoding="utf-8"?>
<p:tagLst xmlns:p="http://schemas.openxmlformats.org/presentationml/2006/main">
  <p:tag name="AS_UNIQUEID" val="875"/>
</p:tagLst>
</file>

<file path=ppt/tags/tag379.xml><?xml version="1.0" encoding="utf-8"?>
<p:tagLst xmlns:p="http://schemas.openxmlformats.org/presentationml/2006/main">
  <p:tag name="AS_UNIQUEID" val="875"/>
</p:tagLst>
</file>

<file path=ppt/tags/tag38.xml><?xml version="1.0" encoding="utf-8"?>
<p:tagLst xmlns:p="http://schemas.openxmlformats.org/presentationml/2006/main">
  <p:tag name="AS_UNIQUEID" val="8443"/>
</p:tagLst>
</file>

<file path=ppt/tags/tag380.xml><?xml version="1.0" encoding="utf-8"?>
<p:tagLst xmlns:p="http://schemas.openxmlformats.org/presentationml/2006/main">
  <p:tag name="AS_UNIQUEID" val="19602"/>
</p:tagLst>
</file>

<file path=ppt/tags/tag381.xml><?xml version="1.0" encoding="utf-8"?>
<p:tagLst xmlns:p="http://schemas.openxmlformats.org/presentationml/2006/main">
  <p:tag name="AS_UNIQUEID" val="875"/>
</p:tagLst>
</file>

<file path=ppt/tags/tag382.xml><?xml version="1.0" encoding="utf-8"?>
<p:tagLst xmlns:p="http://schemas.openxmlformats.org/presentationml/2006/main">
  <p:tag name="AS_UNIQUEID" val="875"/>
</p:tagLst>
</file>

<file path=ppt/tags/tag383.xml><?xml version="1.0" encoding="utf-8"?>
<p:tagLst xmlns:p="http://schemas.openxmlformats.org/presentationml/2006/main">
  <p:tag name="AS_UNIQUEID" val="875"/>
</p:tagLst>
</file>

<file path=ppt/tags/tag384.xml><?xml version="1.0" encoding="utf-8"?>
<p:tagLst xmlns:p="http://schemas.openxmlformats.org/presentationml/2006/main">
  <p:tag name="AS_UNIQUEID" val="875"/>
</p:tagLst>
</file>

<file path=ppt/tags/tag385.xml><?xml version="1.0" encoding="utf-8"?>
<p:tagLst xmlns:p="http://schemas.openxmlformats.org/presentationml/2006/main">
  <p:tag name="AS_UNIQUEID" val="875"/>
</p:tagLst>
</file>

<file path=ppt/tags/tag386.xml><?xml version="1.0" encoding="utf-8"?>
<p:tagLst xmlns:p="http://schemas.openxmlformats.org/presentationml/2006/main">
  <p:tag name="AS_UNIQUEID" val="875"/>
</p:tagLst>
</file>

<file path=ppt/tags/tag387.xml><?xml version="1.0" encoding="utf-8"?>
<p:tagLst xmlns:p="http://schemas.openxmlformats.org/presentationml/2006/main">
  <p:tag name="AS_UNIQUEID" val="875"/>
</p:tagLst>
</file>

<file path=ppt/tags/tag388.xml><?xml version="1.0" encoding="utf-8"?>
<p:tagLst xmlns:p="http://schemas.openxmlformats.org/presentationml/2006/main">
  <p:tag name="AS_UNIQUEID" val="875"/>
</p:tagLst>
</file>

<file path=ppt/tags/tag389.xml><?xml version="1.0" encoding="utf-8"?>
<p:tagLst xmlns:p="http://schemas.openxmlformats.org/presentationml/2006/main">
  <p:tag name="AS_UNIQUEID" val="19602"/>
</p:tagLst>
</file>

<file path=ppt/tags/tag39.xml><?xml version="1.0" encoding="utf-8"?>
<p:tagLst xmlns:p="http://schemas.openxmlformats.org/presentationml/2006/main">
  <p:tag name="AS_UNIQUEID" val="8444"/>
</p:tagLst>
</file>

<file path=ppt/tags/tag390.xml><?xml version="1.0" encoding="utf-8"?>
<p:tagLst xmlns:p="http://schemas.openxmlformats.org/presentationml/2006/main">
  <p:tag name="AS_UNIQUEID" val="16136"/>
</p:tagLst>
</file>

<file path=ppt/tags/tag391.xml><?xml version="1.0" encoding="utf-8"?>
<p:tagLst xmlns:p="http://schemas.openxmlformats.org/presentationml/2006/main">
  <p:tag name="commondata" val="eyJoZGlkIjoiZWJlMmFjYTg0MDIxMmQ1NjNiMGFhZDFmMmZjNmNkYmQifQ=="/>
</p:tagLst>
</file>

<file path=ppt/tags/tag4.xml><?xml version="1.0" encoding="utf-8"?>
<p:tagLst xmlns:p="http://schemas.openxmlformats.org/presentationml/2006/main">
  <p:tag name="AS_UNIQUEID" val="16134"/>
</p:tagLst>
</file>

<file path=ppt/tags/tag40.xml><?xml version="1.0" encoding="utf-8"?>
<p:tagLst xmlns:p="http://schemas.openxmlformats.org/presentationml/2006/main">
  <p:tag name="AS_UNIQUEID" val="8445"/>
</p:tagLst>
</file>

<file path=ppt/tags/tag41.xml><?xml version="1.0" encoding="utf-8"?>
<p:tagLst xmlns:p="http://schemas.openxmlformats.org/presentationml/2006/main">
  <p:tag name="AS_UNIQUEID" val="8446"/>
</p:tagLst>
</file>

<file path=ppt/tags/tag42.xml><?xml version="1.0" encoding="utf-8"?>
<p:tagLst xmlns:p="http://schemas.openxmlformats.org/presentationml/2006/main">
  <p:tag name="AS_UNIQUEID" val="8447"/>
</p:tagLst>
</file>

<file path=ppt/tags/tag43.xml><?xml version="1.0" encoding="utf-8"?>
<p:tagLst xmlns:p="http://schemas.openxmlformats.org/presentationml/2006/main">
  <p:tag name="AS_UNIQUEID" val="8448"/>
</p:tagLst>
</file>

<file path=ppt/tags/tag44.xml><?xml version="1.0" encoding="utf-8"?>
<p:tagLst xmlns:p="http://schemas.openxmlformats.org/presentationml/2006/main">
  <p:tag name="AS_UNIQUEID" val="8449"/>
</p:tagLst>
</file>

<file path=ppt/tags/tag45.xml><?xml version="1.0" encoding="utf-8"?>
<p:tagLst xmlns:p="http://schemas.openxmlformats.org/presentationml/2006/main">
  <p:tag name="AS_UNIQUEID" val="8450"/>
</p:tagLst>
</file>

<file path=ppt/tags/tag46.xml><?xml version="1.0" encoding="utf-8"?>
<p:tagLst xmlns:p="http://schemas.openxmlformats.org/presentationml/2006/main">
  <p:tag name="AS_UNIQUEID" val="8451"/>
</p:tagLst>
</file>

<file path=ppt/tags/tag47.xml><?xml version="1.0" encoding="utf-8"?>
<p:tagLst xmlns:p="http://schemas.openxmlformats.org/presentationml/2006/main">
  <p:tag name="AS_UNIQUEID" val="8452"/>
</p:tagLst>
</file>

<file path=ppt/tags/tag48.xml><?xml version="1.0" encoding="utf-8"?>
<p:tagLst xmlns:p="http://schemas.openxmlformats.org/presentationml/2006/main">
  <p:tag name="AS_UNIQUEID" val="8453"/>
</p:tagLst>
</file>

<file path=ppt/tags/tag49.xml><?xml version="1.0" encoding="utf-8"?>
<p:tagLst xmlns:p="http://schemas.openxmlformats.org/presentationml/2006/main">
  <p:tag name="AS_UNIQUEID" val="8454"/>
</p:tagLst>
</file>

<file path=ppt/tags/tag5.xml><?xml version="1.0" encoding="utf-8"?>
<p:tagLst xmlns:p="http://schemas.openxmlformats.org/presentationml/2006/main">
  <p:tag name="AS_UNIQUEID" val="16135"/>
</p:tagLst>
</file>

<file path=ppt/tags/tag50.xml><?xml version="1.0" encoding="utf-8"?>
<p:tagLst xmlns:p="http://schemas.openxmlformats.org/presentationml/2006/main">
  <p:tag name="AS_UNIQUEID" val="8455"/>
</p:tagLst>
</file>

<file path=ppt/tags/tag51.xml><?xml version="1.0" encoding="utf-8"?>
<p:tagLst xmlns:p="http://schemas.openxmlformats.org/presentationml/2006/main">
  <p:tag name="AS_UNIQUEID" val="8456"/>
</p:tagLst>
</file>

<file path=ppt/tags/tag52.xml><?xml version="1.0" encoding="utf-8"?>
<p:tagLst xmlns:p="http://schemas.openxmlformats.org/presentationml/2006/main">
  <p:tag name="AS_UNIQUEID" val="8457"/>
</p:tagLst>
</file>

<file path=ppt/tags/tag53.xml><?xml version="1.0" encoding="utf-8"?>
<p:tagLst xmlns:p="http://schemas.openxmlformats.org/presentationml/2006/main">
  <p:tag name="KSO_WM_BEAUTIFY_FLAG" val="#wm#"/>
  <p:tag name="KSO_WM_TEMPLATE_CATEGORY" val="custom"/>
  <p:tag name="KSO_WM_TEMPLATE_INDEX" val="20205081"/>
</p:tagLst>
</file>

<file path=ppt/tags/tag54.xml><?xml version="1.0" encoding="utf-8"?>
<p:tagLst xmlns:p="http://schemas.openxmlformats.org/presentationml/2006/main">
  <p:tag name="AS_UNIQUEID" val="19521"/>
</p:tagLst>
</file>

<file path=ppt/tags/tag55.xml><?xml version="1.0" encoding="utf-8"?>
<p:tagLst xmlns:p="http://schemas.openxmlformats.org/presentationml/2006/main">
  <p:tag name="AS_UNIQUEID" val="11622"/>
</p:tagLst>
</file>

<file path=ppt/tags/tag56.xml><?xml version="1.0" encoding="utf-8"?>
<p:tagLst xmlns:p="http://schemas.openxmlformats.org/presentationml/2006/main">
  <p:tag name="AS_UNIQUEID" val="19699"/>
</p:tagLst>
</file>

<file path=ppt/tags/tag57.xml><?xml version="1.0" encoding="utf-8"?>
<p:tagLst xmlns:p="http://schemas.openxmlformats.org/presentationml/2006/main">
  <p:tag name="AS_UNIQUEID" val="1842"/>
  <p:tag name="KSO_WM_BEAUTIFY_FLAG" val=""/>
</p:tagLst>
</file>

<file path=ppt/tags/tag58.xml><?xml version="1.0" encoding="utf-8"?>
<p:tagLst xmlns:p="http://schemas.openxmlformats.org/presentationml/2006/main">
  <p:tag name="AS_UNIQUEID" val="1844"/>
  <p:tag name="KSO_WM_BEAUTIFY_FLAG" val=""/>
</p:tagLst>
</file>

<file path=ppt/tags/tag59.xml><?xml version="1.0" encoding="utf-8"?>
<p:tagLst xmlns:p="http://schemas.openxmlformats.org/presentationml/2006/main">
  <p:tag name="AS_UNIQUEID" val="618"/>
  <p:tag name="KSO_WM_BEAUTIFY_FLAG" val=""/>
</p:tagLst>
</file>

<file path=ppt/tags/tag6.xml><?xml version="1.0" encoding="utf-8"?>
<p:tagLst xmlns:p="http://schemas.openxmlformats.org/presentationml/2006/main">
  <p:tag name="AS_UNIQUEID" val="16092"/>
</p:tagLst>
</file>

<file path=ppt/tags/tag60.xml><?xml version="1.0" encoding="utf-8"?>
<p:tagLst xmlns:p="http://schemas.openxmlformats.org/presentationml/2006/main">
  <p:tag name="AS_UNIQUEID" val="19695"/>
</p:tagLst>
</file>

<file path=ppt/tags/tag61.xml><?xml version="1.0" encoding="utf-8"?>
<p:tagLst xmlns:p="http://schemas.openxmlformats.org/presentationml/2006/main">
  <p:tag name="AS_UNIQUEID" val="19696"/>
</p:tagLst>
</file>

<file path=ppt/tags/tag62.xml><?xml version="1.0" encoding="utf-8"?>
<p:tagLst xmlns:p="http://schemas.openxmlformats.org/presentationml/2006/main">
  <p:tag name="AS_UNIQUEID" val="19697"/>
</p:tagLst>
</file>

<file path=ppt/tags/tag63.xml><?xml version="1.0" encoding="utf-8"?>
<p:tagLst xmlns:p="http://schemas.openxmlformats.org/presentationml/2006/main">
  <p:tag name="KSO_WM_MEDIACOVER_FLAG" val="1"/>
  <p:tag name="KSO_WM_UNIT_MEDIACOVER_BTN_STATE" val="1"/>
  <p:tag name="KSO_WM_UNIT_MEDIACOVER_BTNRECT" val="0*0*0*0"/>
</p:tagLst>
</file>

<file path=ppt/tags/tag64.xml><?xml version="1.0" encoding="utf-8"?>
<p:tagLst xmlns:p="http://schemas.openxmlformats.org/presentationml/2006/main">
  <p:tag name="AS_UNIQUEID" val="2639"/>
</p:tagLst>
</file>

<file path=ppt/tags/tag65.xml><?xml version="1.0" encoding="utf-8"?>
<p:tagLst xmlns:p="http://schemas.openxmlformats.org/presentationml/2006/main">
  <p:tag name="AS_UNIQUEID" val="2640"/>
</p:tagLst>
</file>

<file path=ppt/tags/tag66.xml><?xml version="1.0" encoding="utf-8"?>
<p:tagLst xmlns:p="http://schemas.openxmlformats.org/presentationml/2006/main">
  <p:tag name="AS_UNIQUEID" val="2641"/>
</p:tagLst>
</file>

<file path=ppt/tags/tag67.xml><?xml version="1.0" encoding="utf-8"?>
<p:tagLst xmlns:p="http://schemas.openxmlformats.org/presentationml/2006/main">
  <p:tag name="AS_UNIQUEID" val="511"/>
</p:tagLst>
</file>

<file path=ppt/tags/tag68.xml><?xml version="1.0" encoding="utf-8"?>
<p:tagLst xmlns:p="http://schemas.openxmlformats.org/presentationml/2006/main">
  <p:tag name="AS_UNIQUEID" val="512"/>
  <p:tag name="KSO_WM_BEAUTIFY_FLAG" val=""/>
</p:tagLst>
</file>

<file path=ppt/tags/tag69.xml><?xml version="1.0" encoding="utf-8"?>
<p:tagLst xmlns:p="http://schemas.openxmlformats.org/presentationml/2006/main">
  <p:tag name="AS_UNIQUEID" val="423"/>
  <p:tag name="KSO_WM_BEAUTIFY_FLAG" val=""/>
</p:tagLst>
</file>

<file path=ppt/tags/tag7.xml><?xml version="1.0" encoding="utf-8"?>
<p:tagLst xmlns:p="http://schemas.openxmlformats.org/presentationml/2006/main">
  <p:tag name="AS_UNIQUEID" val="16093"/>
</p:tagLst>
</file>

<file path=ppt/tags/tag70.xml><?xml version="1.0" encoding="utf-8"?>
<p:tagLst xmlns:p="http://schemas.openxmlformats.org/presentationml/2006/main">
  <p:tag name="AS_UNIQUEID" val="1030"/>
  <p:tag name="KSO_WM_BEAUTIFY_FLAG" val=""/>
</p:tagLst>
</file>

<file path=ppt/tags/tag71.xml><?xml version="1.0" encoding="utf-8"?>
<p:tagLst xmlns:p="http://schemas.openxmlformats.org/presentationml/2006/main">
  <p:tag name="AS_UNIQUEID" val="19725"/>
</p:tagLst>
</file>

<file path=ppt/tags/tag72.xml><?xml version="1.0" encoding="utf-8"?>
<p:tagLst xmlns:p="http://schemas.openxmlformats.org/presentationml/2006/main">
  <p:tag name="AS_UNIQUEID" val="10427"/>
  <p:tag name="KSO_WM_BEAUTIFY_FLAG" val=""/>
</p:tagLst>
</file>

<file path=ppt/tags/tag73.xml><?xml version="1.0" encoding="utf-8"?>
<p:tagLst xmlns:p="http://schemas.openxmlformats.org/presentationml/2006/main">
  <p:tag name="AS_UNIQUEID" val="423"/>
  <p:tag name="KSO_WM_BEAUTIFY_FLAG" val=""/>
</p:tagLst>
</file>

<file path=ppt/tags/tag74.xml><?xml version="1.0" encoding="utf-8"?>
<p:tagLst xmlns:p="http://schemas.openxmlformats.org/presentationml/2006/main">
  <p:tag name="AS_UNIQUEID" val="12295"/>
</p:tagLst>
</file>

<file path=ppt/tags/tag75.xml><?xml version="1.0" encoding="utf-8"?>
<p:tagLst xmlns:p="http://schemas.openxmlformats.org/presentationml/2006/main">
  <p:tag name="AS_UNIQUEID" val="509"/>
</p:tagLst>
</file>

<file path=ppt/tags/tag76.xml><?xml version="1.0" encoding="utf-8"?>
<p:tagLst xmlns:p="http://schemas.openxmlformats.org/presentationml/2006/main">
  <p:tag name="AS_UNIQUEID" val="510"/>
  <p:tag name="KSO_WM_BEAUTIFY_FLAG" val=""/>
</p:tagLst>
</file>

<file path=ppt/tags/tag77.xml><?xml version="1.0" encoding="utf-8"?>
<p:tagLst xmlns:p="http://schemas.openxmlformats.org/presentationml/2006/main">
  <p:tag name="AS_UNIQUEID" val="423"/>
  <p:tag name="KSO_WM_BEAUTIFY_FLAG" val=""/>
</p:tagLst>
</file>

<file path=ppt/tags/tag78.xml><?xml version="1.0" encoding="utf-8"?>
<p:tagLst xmlns:p="http://schemas.openxmlformats.org/presentationml/2006/main">
  <p:tag name="AS_UNIQUEID" val="1029"/>
  <p:tag name="KSO_WM_BEAUTIFY_FLAG" val=""/>
</p:tagLst>
</file>

<file path=ppt/tags/tag79.xml><?xml version="1.0" encoding="utf-8"?>
<p:tagLst xmlns:p="http://schemas.openxmlformats.org/presentationml/2006/main">
  <p:tag name="AS_UNIQUEID" val="19726"/>
</p:tagLst>
</file>

<file path=ppt/tags/tag8.xml><?xml version="1.0" encoding="utf-8"?>
<p:tagLst xmlns:p="http://schemas.openxmlformats.org/presentationml/2006/main">
  <p:tag name="AS_UNIQUEID" val="8322"/>
</p:tagLst>
</file>

<file path=ppt/tags/tag80.xml><?xml version="1.0" encoding="utf-8"?>
<p:tagLst xmlns:p="http://schemas.openxmlformats.org/presentationml/2006/main">
  <p:tag name="AS_UNIQUEID" val="3056"/>
  <p:tag name="KSO_WM_BEAUTIFY_FLAG" val=""/>
</p:tagLst>
</file>

<file path=ppt/tags/tag81.xml><?xml version="1.0" encoding="utf-8"?>
<p:tagLst xmlns:p="http://schemas.openxmlformats.org/presentationml/2006/main">
  <p:tag name="AS_UNIQUEID" val="3057"/>
  <p:tag name="KSO_WM_BEAUTIFY_FLAG" val=""/>
</p:tagLst>
</file>

<file path=ppt/tags/tag82.xml><?xml version="1.0" encoding="utf-8"?>
<p:tagLst xmlns:p="http://schemas.openxmlformats.org/presentationml/2006/main">
  <p:tag name="AS_UNIQUEID" val="12294"/>
</p:tagLst>
</file>

<file path=ppt/tags/tag83.xml><?xml version="1.0" encoding="utf-8"?>
<p:tagLst xmlns:p="http://schemas.openxmlformats.org/presentationml/2006/main">
  <p:tag name="AS_UNIQUEID" val="1028"/>
  <p:tag name="KSO_WM_BEAUTIFY_FLAG" val=""/>
</p:tagLst>
</file>

<file path=ppt/tags/tag84.xml><?xml version="1.0" encoding="utf-8"?>
<p:tagLst xmlns:p="http://schemas.openxmlformats.org/presentationml/2006/main">
  <p:tag name="AS_UNIQUEID" val="8528"/>
</p:tagLst>
</file>

<file path=ppt/tags/tag85.xml><?xml version="1.0" encoding="utf-8"?>
<p:tagLst xmlns:p="http://schemas.openxmlformats.org/presentationml/2006/main">
  <p:tag name="AS_UNIQUEID" val="1018"/>
</p:tagLst>
</file>

<file path=ppt/tags/tag86.xml><?xml version="1.0" encoding="utf-8"?>
<p:tagLst xmlns:p="http://schemas.openxmlformats.org/presentationml/2006/main">
  <p:tag name="AS_UNIQUEID" val="1020"/>
</p:tagLst>
</file>

<file path=ppt/tags/tag87.xml><?xml version="1.0" encoding="utf-8"?>
<p:tagLst xmlns:p="http://schemas.openxmlformats.org/presentationml/2006/main">
  <p:tag name="AS_UNIQUEID" val="1019"/>
</p:tagLst>
</file>

<file path=ppt/tags/tag88.xml><?xml version="1.0" encoding="utf-8"?>
<p:tagLst xmlns:p="http://schemas.openxmlformats.org/presentationml/2006/main">
  <p:tag name="AS_UNIQUEID" val="1021"/>
</p:tagLst>
</file>

<file path=ppt/tags/tag89.xml><?xml version="1.0" encoding="utf-8"?>
<p:tagLst xmlns:p="http://schemas.openxmlformats.org/presentationml/2006/main">
  <p:tag name="AS_UNIQUEID" val="8529"/>
</p:tagLst>
</file>

<file path=ppt/tags/tag9.xml><?xml version="1.0" encoding="utf-8"?>
<p:tagLst xmlns:p="http://schemas.openxmlformats.org/presentationml/2006/main">
  <p:tag name="AS_UNIQUEID" val="8323"/>
</p:tagLst>
</file>

<file path=ppt/tags/tag90.xml><?xml version="1.0" encoding="utf-8"?>
<p:tagLst xmlns:p="http://schemas.openxmlformats.org/presentationml/2006/main">
  <p:tag name="AS_UNIQUEID" val="8530"/>
</p:tagLst>
</file>

<file path=ppt/tags/tag91.xml><?xml version="1.0" encoding="utf-8"?>
<p:tagLst xmlns:p="http://schemas.openxmlformats.org/presentationml/2006/main">
  <p:tag name="AS_UNIQUEID" val="2761"/>
</p:tagLst>
</file>

<file path=ppt/tags/tag92.xml><?xml version="1.0" encoding="utf-8"?>
<p:tagLst xmlns:p="http://schemas.openxmlformats.org/presentationml/2006/main">
  <p:tag name="AS_UNIQUEID" val="16136"/>
</p:tagLst>
</file>

<file path=ppt/tags/tag93.xml><?xml version="1.0" encoding="utf-8"?>
<p:tagLst xmlns:p="http://schemas.openxmlformats.org/presentationml/2006/main">
  <p:tag name="AS_UNIQUEID" val="8528"/>
</p:tagLst>
</file>

<file path=ppt/tags/tag94.xml><?xml version="1.0" encoding="utf-8"?>
<p:tagLst xmlns:p="http://schemas.openxmlformats.org/presentationml/2006/main">
  <p:tag name="AS_UNIQUEID" val="1040"/>
</p:tagLst>
</file>

<file path=ppt/tags/tag95.xml><?xml version="1.0" encoding="utf-8"?>
<p:tagLst xmlns:p="http://schemas.openxmlformats.org/presentationml/2006/main">
  <p:tag name="AS_UNIQUEID" val="1041"/>
</p:tagLst>
</file>

<file path=ppt/tags/tag96.xml><?xml version="1.0" encoding="utf-8"?>
<p:tagLst xmlns:p="http://schemas.openxmlformats.org/presentationml/2006/main">
  <p:tag name="AS_UNIQUEID" val="423"/>
</p:tagLst>
</file>

<file path=ppt/tags/tag97.xml><?xml version="1.0" encoding="utf-8"?>
<p:tagLst xmlns:p="http://schemas.openxmlformats.org/presentationml/2006/main">
  <p:tag name="AS_UNIQUEID" val="538"/>
</p:tagLst>
</file>

<file path=ppt/tags/tag98.xml><?xml version="1.0" encoding="utf-8"?>
<p:tagLst xmlns:p="http://schemas.openxmlformats.org/presentationml/2006/main">
  <p:tag name="AS_UNIQUEID" val="539"/>
</p:tagLst>
</file>

<file path=ppt/tags/tag99.xml><?xml version="1.0" encoding="utf-8"?>
<p:tagLst xmlns:p="http://schemas.openxmlformats.org/presentationml/2006/main">
  <p:tag name="AS_UNIQUEID" val="423"/>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3805</Words>
  <Application>WPS 演示</Application>
  <PresentationFormat/>
  <Paragraphs>501</Paragraphs>
  <Slides>25</Slides>
  <Notes>0</Notes>
  <HiddenSlides>0</HiddenSlides>
  <MMClips>0</MMClips>
  <ScaleCrop>false</ScaleCrop>
  <HeadingPairs>
    <vt:vector size="6" baseType="variant">
      <vt:variant>
        <vt:lpstr>已用的字体</vt:lpstr>
      </vt:variant>
      <vt:variant>
        <vt:i4>17</vt:i4>
      </vt:variant>
      <vt:variant>
        <vt:lpstr>主题</vt:lpstr>
      </vt:variant>
      <vt:variant>
        <vt:i4>2</vt:i4>
      </vt:variant>
      <vt:variant>
        <vt:lpstr>幻灯片标题</vt:lpstr>
      </vt:variant>
      <vt:variant>
        <vt:i4>25</vt:i4>
      </vt:variant>
    </vt:vector>
  </HeadingPairs>
  <TitlesOfParts>
    <vt:vector size="44" baseType="lpstr">
      <vt:lpstr>Arial</vt:lpstr>
      <vt:lpstr>宋体</vt:lpstr>
      <vt:lpstr>Wingdings</vt:lpstr>
      <vt:lpstr>微软雅黑</vt:lpstr>
      <vt:lpstr>文泉驿微米黑</vt:lpstr>
      <vt:lpstr>黑体</vt:lpstr>
      <vt:lpstr>Wingdings</vt:lpstr>
      <vt:lpstr>楷体</vt:lpstr>
      <vt:lpstr>Times New Roman</vt:lpstr>
      <vt:lpstr>Calibri</vt:lpstr>
      <vt:lpstr>等线</vt:lpstr>
      <vt:lpstr>华文楷体</vt:lpstr>
      <vt:lpstr>Wingdings 2</vt:lpstr>
      <vt:lpstr>Courier New</vt:lpstr>
      <vt:lpstr>Arial Unicode MS</vt:lpstr>
      <vt:lpstr>Arial Black</vt:lpstr>
      <vt:lpstr>Arial</vt:lpstr>
      <vt:lpstr>默认设计模板</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影1415238076</cp:lastModifiedBy>
  <cp:revision>15</cp:revision>
  <dcterms:created xsi:type="dcterms:W3CDTF">2025-07-07T03:00:00Z</dcterms:created>
  <dcterms:modified xsi:type="dcterms:W3CDTF">2026-05-19T03:39:13Z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2052-12.1.0.18240</vt:lpwstr>
  </property>
  <property fmtid="{D5CDD505-2E9C-101B-9397-08002B2CF9AE}" pid="3" name="ICV">
    <vt:lpwstr>6EF7DF61B7324DA693D1BF8593FB6AF4_12</vt:lpwstr>
  </property>
</Properties>
</file>